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bookmarkIdSeed="5">
  <p:sldMasterIdLst>
    <p:sldMasterId id="2147483648" r:id="rId1"/>
  </p:sldMasterIdLst>
  <p:notesMasterIdLst>
    <p:notesMasterId r:id="rId50"/>
  </p:notesMasterIdLst>
  <p:sldIdLst>
    <p:sldId id="257" r:id="rId2"/>
    <p:sldId id="262" r:id="rId3"/>
    <p:sldId id="312" r:id="rId4"/>
    <p:sldId id="389" r:id="rId5"/>
    <p:sldId id="391" r:id="rId6"/>
    <p:sldId id="378" r:id="rId7"/>
    <p:sldId id="469" r:id="rId8"/>
    <p:sldId id="474" r:id="rId9"/>
    <p:sldId id="470" r:id="rId10"/>
    <p:sldId id="432" r:id="rId11"/>
    <p:sldId id="366" r:id="rId12"/>
    <p:sldId id="433" r:id="rId13"/>
    <p:sldId id="368" r:id="rId14"/>
    <p:sldId id="421" r:id="rId15"/>
    <p:sldId id="434" r:id="rId16"/>
    <p:sldId id="435" r:id="rId17"/>
    <p:sldId id="436" r:id="rId18"/>
    <p:sldId id="422" r:id="rId19"/>
    <p:sldId id="443" r:id="rId20"/>
    <p:sldId id="444" r:id="rId21"/>
    <p:sldId id="446" r:id="rId22"/>
    <p:sldId id="445" r:id="rId23"/>
    <p:sldId id="447" r:id="rId24"/>
    <p:sldId id="473" r:id="rId25"/>
    <p:sldId id="462" r:id="rId26"/>
    <p:sldId id="463" r:id="rId27"/>
    <p:sldId id="466" r:id="rId28"/>
    <p:sldId id="467" r:id="rId29"/>
    <p:sldId id="468" r:id="rId30"/>
    <p:sldId id="359" r:id="rId31"/>
    <p:sldId id="426" r:id="rId32"/>
    <p:sldId id="438" r:id="rId33"/>
    <p:sldId id="456" r:id="rId34"/>
    <p:sldId id="475" r:id="rId35"/>
    <p:sldId id="472" r:id="rId36"/>
    <p:sldId id="439" r:id="rId37"/>
    <p:sldId id="460" r:id="rId38"/>
    <p:sldId id="427" r:id="rId39"/>
    <p:sldId id="457" r:id="rId40"/>
    <p:sldId id="428" r:id="rId41"/>
    <p:sldId id="461" r:id="rId42"/>
    <p:sldId id="454" r:id="rId43"/>
    <p:sldId id="453" r:id="rId44"/>
    <p:sldId id="455" r:id="rId45"/>
    <p:sldId id="371" r:id="rId46"/>
    <p:sldId id="400" r:id="rId47"/>
    <p:sldId id="458" r:id="rId48"/>
    <p:sldId id="383" r:id="rId49"/>
  </p:sldIdLst>
  <p:sldSz cx="12192000" cy="6858000"/>
  <p:notesSz cx="7023100" cy="9309100"/>
  <p:embeddedFontLst>
    <p:embeddedFont>
      <p:font typeface="Arial Narrow" panose="020B060402020202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Gotham" panose="020B0604020202020204" pitchFamily="34" charset="0"/>
      <p:regular r:id="rId59"/>
      <p:bold r:id="rId60"/>
      <p:italic r:id="rId61"/>
    </p:embeddedFont>
    <p:embeddedFont>
      <p:font typeface="Gotham Bold" panose="020F0502020204030204" pitchFamily="34" charset="0"/>
      <p:regular r:id="rId62"/>
      <p:bold r:id="rId63"/>
      <p:italic r:id="rId64"/>
      <p:boldItalic r:id="rId65"/>
    </p:embeddedFont>
    <p:embeddedFont>
      <p:font typeface="Gotham Light" pitchFamily="2" charset="77"/>
      <p:regular r:id="rId66"/>
    </p:embeddedFont>
    <p:embeddedFont>
      <p:font typeface="Gotham Medium Regular" panose="020F0502020204030204" pitchFamily="34" charset="0"/>
      <p:regular r:id="rId67"/>
      <p:bold r:id="rId68"/>
      <p:italic r:id="rId69"/>
      <p:boldItalic r:id="rId70"/>
    </p:embeddedFont>
    <p:embeddedFont>
      <p:font typeface="Gotham Regular" panose="02000604030000020004" pitchFamily="2" charset="0"/>
      <p:regular r:id="rId71"/>
      <p:bold r:id="rId72"/>
      <p:italic r:id="rId73"/>
    </p:embeddedFont>
    <p:embeddedFont>
      <p:font typeface="Open Sans SemiBold" panose="020F0502020204030204" pitchFamily="34" charset="0"/>
      <p:regular r:id="rId74"/>
      <p:bold r:id="rId75"/>
      <p:italic r:id="rId76"/>
      <p:boldItalic r:id="rId77"/>
    </p:embeddedFont>
    <p:embeddedFont>
      <p:font typeface="Wingdings 3" pitchFamily="2" charset="2"/>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DCF"/>
    <a:srgbClr val="FFD01B"/>
    <a:srgbClr val="2CC6D2"/>
    <a:srgbClr val="8ADFE6"/>
    <a:srgbClr val="E7CBD0"/>
    <a:srgbClr val="AB013E"/>
    <a:srgbClr val="78012C"/>
    <a:srgbClr val="03859F"/>
    <a:srgbClr val="4BDEFB"/>
    <a:srgbClr val="239F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96" autoAdjust="0"/>
    <p:restoredTop sz="82194" autoAdjust="0"/>
  </p:normalViewPr>
  <p:slideViewPr>
    <p:cSldViewPr snapToGrid="0" snapToObjects="1">
      <p:cViewPr varScale="1">
        <p:scale>
          <a:sx n="70" d="100"/>
          <a:sy n="70" d="100"/>
        </p:scale>
        <p:origin x="208"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11.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State%20Federal\2021-2022%20School%20year\Data\2021%20BM2%20Subgr%20Graphs.%20TopBotto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State%20Federal\2021-2022%20School%20year\Data\2021%20BM2%20Subgr%20Graphs.%20TopBottom.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State%20Federal\2021-2022%20School%20year\Data\2021%20BM2%20Subgr%20Graphs.%20TopBottom.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State%20Federal\2021-2022%20School%20year\Data\2021%20BM2%20Subgr%20Graphs.%20TopBottom.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dirty="0"/>
              <a:t>District</a:t>
            </a:r>
            <a:r>
              <a:rPr lang="en-US" baseline="0" dirty="0"/>
              <a:t> Level</a:t>
            </a:r>
            <a:endParaRPr lang="en-US"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2-46CC-4F71-B6C0-937E427BA421}"/>
              </c:ext>
            </c:extLst>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graphs'!$B$104:$B$108</c:f>
              <c:strCache>
                <c:ptCount val="5"/>
                <c:pt idx="0">
                  <c:v>English</c:v>
                </c:pt>
                <c:pt idx="1">
                  <c:v>Math</c:v>
                </c:pt>
                <c:pt idx="2">
                  <c:v>Science</c:v>
                </c:pt>
                <c:pt idx="3">
                  <c:v>US History</c:v>
                </c:pt>
                <c:pt idx="4">
                  <c:v>Overall</c:v>
                </c:pt>
              </c:strCache>
            </c:strRef>
          </c:cat>
          <c:val>
            <c:numRef>
              <c:f>'Subgroups graphs'!$C$104:$C$108</c:f>
              <c:numCache>
                <c:formatCode>0.0%</c:formatCode>
                <c:ptCount val="5"/>
                <c:pt idx="0">
                  <c:v>0.94799999999999995</c:v>
                </c:pt>
                <c:pt idx="1">
                  <c:v>0.94</c:v>
                </c:pt>
                <c:pt idx="2">
                  <c:v>0.93799999999999994</c:v>
                </c:pt>
                <c:pt idx="3">
                  <c:v>0.9</c:v>
                </c:pt>
                <c:pt idx="4">
                  <c:v>0.94</c:v>
                </c:pt>
              </c:numCache>
            </c:numRef>
          </c:val>
          <c:extLst>
            <c:ext xmlns:c16="http://schemas.microsoft.com/office/drawing/2014/chart" uri="{C3380CC4-5D6E-409C-BE32-E72D297353CC}">
              <c16:uniqueId val="{00000000-46CC-4F71-B6C0-937E427BA421}"/>
            </c:ext>
          </c:extLst>
        </c:ser>
        <c:dLbls>
          <c:showLegendKey val="0"/>
          <c:showVal val="0"/>
          <c:showCatName val="0"/>
          <c:showSerName val="0"/>
          <c:showPercent val="0"/>
          <c:showBubbleSize val="0"/>
        </c:dLbls>
        <c:gapWidth val="219"/>
        <c:overlap val="-27"/>
        <c:axId val="992047968"/>
        <c:axId val="992048384"/>
      </c:barChart>
      <c:catAx>
        <c:axId val="99204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992048384"/>
        <c:crosses val="autoZero"/>
        <c:auto val="1"/>
        <c:lblAlgn val="ctr"/>
        <c:lblOffset val="100"/>
        <c:noMultiLvlLbl val="0"/>
      </c:catAx>
      <c:valAx>
        <c:axId val="9920483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992047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dirty="0"/>
              <a:t>Percent Proficient</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graphs'!$D$76</c:f>
              <c:strCache>
                <c:ptCount val="1"/>
                <c:pt idx="0">
                  <c:v>BM1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graphs'!$B$77:$C$83</c:f>
              <c:multiLvlStrCache>
                <c:ptCount val="7"/>
                <c:lvl>
                  <c:pt idx="0">
                    <c:v>06</c:v>
                  </c:pt>
                  <c:pt idx="1">
                    <c:v>06</c:v>
                  </c:pt>
                  <c:pt idx="2">
                    <c:v>07</c:v>
                  </c:pt>
                  <c:pt idx="3">
                    <c:v>07</c:v>
                  </c:pt>
                  <c:pt idx="4">
                    <c:v>08</c:v>
                  </c:pt>
                  <c:pt idx="5">
                    <c:v>08</c:v>
                  </c:pt>
                  <c:pt idx="6">
                    <c:v>08</c:v>
                  </c:pt>
                </c:lvl>
                <c:lvl>
                  <c:pt idx="0">
                    <c:v>English</c:v>
                  </c:pt>
                  <c:pt idx="1">
                    <c:v>Math</c:v>
                  </c:pt>
                  <c:pt idx="2">
                    <c:v>English</c:v>
                  </c:pt>
                  <c:pt idx="3">
                    <c:v>Math</c:v>
                  </c:pt>
                  <c:pt idx="4">
                    <c:v>English</c:v>
                  </c:pt>
                  <c:pt idx="5">
                    <c:v>Math</c:v>
                  </c:pt>
                  <c:pt idx="6">
                    <c:v>Science</c:v>
                  </c:pt>
                </c:lvl>
              </c:multiLvlStrCache>
            </c:multiLvlStrRef>
          </c:cat>
          <c:val>
            <c:numRef>
              <c:f>'Subgroups graphs'!$D$77:$D$83</c:f>
              <c:numCache>
                <c:formatCode>0.0</c:formatCode>
                <c:ptCount val="7"/>
                <c:pt idx="0">
                  <c:v>41.7</c:v>
                </c:pt>
                <c:pt idx="1">
                  <c:v>62.8</c:v>
                </c:pt>
                <c:pt idx="2">
                  <c:v>60.8</c:v>
                </c:pt>
                <c:pt idx="3">
                  <c:v>53.5</c:v>
                </c:pt>
                <c:pt idx="4">
                  <c:v>56.3</c:v>
                </c:pt>
                <c:pt idx="5">
                  <c:v>42</c:v>
                </c:pt>
                <c:pt idx="6">
                  <c:v>56.7</c:v>
                </c:pt>
              </c:numCache>
            </c:numRef>
          </c:val>
          <c:extLst>
            <c:ext xmlns:c16="http://schemas.microsoft.com/office/drawing/2014/chart" uri="{C3380CC4-5D6E-409C-BE32-E72D297353CC}">
              <c16:uniqueId val="{00000000-E6D7-4FFC-B7F2-DB9FC2BF57EA}"/>
            </c:ext>
          </c:extLst>
        </c:ser>
        <c:ser>
          <c:idx val="1"/>
          <c:order val="1"/>
          <c:tx>
            <c:strRef>
              <c:f>'Subgroups graphs'!$E$76</c:f>
              <c:strCache>
                <c:ptCount val="1"/>
                <c:pt idx="0">
                  <c:v>BM 2</c:v>
                </c:pt>
              </c:strCache>
            </c:strRef>
          </c:tx>
          <c:spPr>
            <a:solidFill>
              <a:srgbClr val="FFFF00"/>
            </a:solidFill>
            <a:ln>
              <a:noFill/>
            </a:ln>
            <a:effectLst/>
          </c:spPr>
          <c:invertIfNegative val="0"/>
          <c:dLbls>
            <c:dLbl>
              <c:idx val="0"/>
              <c:layout>
                <c:manualLayout>
                  <c:x val="1.1785617574712711E-3"/>
                  <c:y val="-2.957248548008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D7-4FFC-B7F2-DB9FC2BF57EA}"/>
                </c:ext>
              </c:extLst>
            </c:dLbl>
            <c:dLbl>
              <c:idx val="1"/>
              <c:layout>
                <c:manualLayout>
                  <c:x val="2.2392673391954519E-2"/>
                  <c:y val="4.9287475800140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D7-4FFC-B7F2-DB9FC2BF57EA}"/>
                </c:ext>
              </c:extLst>
            </c:dLbl>
            <c:dLbl>
              <c:idx val="2"/>
              <c:layout>
                <c:manualLayout>
                  <c:x val="1.7678426362069479E-2"/>
                  <c:y val="-7.39312137002102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D7-4FFC-B7F2-DB9FC2BF57EA}"/>
                </c:ext>
              </c:extLst>
            </c:dLbl>
            <c:dLbl>
              <c:idx val="4"/>
              <c:layout>
                <c:manualLayout>
                  <c:x val="1.5321302847126806E-2"/>
                  <c:y val="-1.4786242740042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D7-4FFC-B7F2-DB9FC2BF57EA}"/>
                </c:ext>
              </c:extLst>
            </c:dLbl>
            <c:dLbl>
              <c:idx val="5"/>
              <c:layout>
                <c:manualLayout>
                  <c:x val="1.1785617574712928E-2"/>
                  <c:y val="-3.4501233060098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D7-4FFC-B7F2-DB9FC2BF57EA}"/>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graphs'!$B$77:$C$83</c:f>
              <c:multiLvlStrCache>
                <c:ptCount val="7"/>
                <c:lvl>
                  <c:pt idx="0">
                    <c:v>06</c:v>
                  </c:pt>
                  <c:pt idx="1">
                    <c:v>06</c:v>
                  </c:pt>
                  <c:pt idx="2">
                    <c:v>07</c:v>
                  </c:pt>
                  <c:pt idx="3">
                    <c:v>07</c:v>
                  </c:pt>
                  <c:pt idx="4">
                    <c:v>08</c:v>
                  </c:pt>
                  <c:pt idx="5">
                    <c:v>08</c:v>
                  </c:pt>
                  <c:pt idx="6">
                    <c:v>08</c:v>
                  </c:pt>
                </c:lvl>
                <c:lvl>
                  <c:pt idx="0">
                    <c:v>English</c:v>
                  </c:pt>
                  <c:pt idx="1">
                    <c:v>Math</c:v>
                  </c:pt>
                  <c:pt idx="2">
                    <c:v>English</c:v>
                  </c:pt>
                  <c:pt idx="3">
                    <c:v>Math</c:v>
                  </c:pt>
                  <c:pt idx="4">
                    <c:v>English</c:v>
                  </c:pt>
                  <c:pt idx="5">
                    <c:v>Math</c:v>
                  </c:pt>
                  <c:pt idx="6">
                    <c:v>Science</c:v>
                  </c:pt>
                </c:lvl>
              </c:multiLvlStrCache>
            </c:multiLvlStrRef>
          </c:cat>
          <c:val>
            <c:numRef>
              <c:f>'Subgroups graphs'!$E$77:$E$83</c:f>
              <c:numCache>
                <c:formatCode>General</c:formatCode>
                <c:ptCount val="7"/>
                <c:pt idx="0">
                  <c:v>45.7</c:v>
                </c:pt>
                <c:pt idx="1">
                  <c:v>62.2</c:v>
                </c:pt>
                <c:pt idx="2">
                  <c:v>56.4</c:v>
                </c:pt>
                <c:pt idx="3">
                  <c:v>73.5</c:v>
                </c:pt>
                <c:pt idx="4">
                  <c:v>54.2</c:v>
                </c:pt>
                <c:pt idx="5">
                  <c:v>42.3</c:v>
                </c:pt>
                <c:pt idx="6">
                  <c:v>47.5</c:v>
                </c:pt>
              </c:numCache>
            </c:numRef>
          </c:val>
          <c:extLst>
            <c:ext xmlns:c16="http://schemas.microsoft.com/office/drawing/2014/chart" uri="{C3380CC4-5D6E-409C-BE32-E72D297353CC}">
              <c16:uniqueId val="{00000001-E6D7-4FFC-B7F2-DB9FC2BF57EA}"/>
            </c:ext>
          </c:extLst>
        </c:ser>
        <c:dLbls>
          <c:showLegendKey val="0"/>
          <c:showVal val="0"/>
          <c:showCatName val="0"/>
          <c:showSerName val="0"/>
          <c:showPercent val="0"/>
          <c:showBubbleSize val="0"/>
        </c:dLbls>
        <c:gapWidth val="219"/>
        <c:overlap val="-27"/>
        <c:axId val="1095939840"/>
        <c:axId val="1095941088"/>
      </c:barChart>
      <c:catAx>
        <c:axId val="109593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095941088"/>
        <c:crosses val="autoZero"/>
        <c:auto val="1"/>
        <c:lblAlgn val="ctr"/>
        <c:lblOffset val="100"/>
        <c:noMultiLvlLbl val="0"/>
      </c:catAx>
      <c:valAx>
        <c:axId val="1095941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095939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1800" b="1" i="0" baseline="0" dirty="0">
                <a:effectLst/>
              </a:rPr>
              <a:t>Percent Proficient</a:t>
            </a:r>
            <a:endParaRPr lang="en-US" dirty="0">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graphs'!$D$87</c:f>
              <c:strCache>
                <c:ptCount val="1"/>
                <c:pt idx="0">
                  <c:v>BM1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graphs'!$B$88:$C$91</c:f>
              <c:multiLvlStrCache>
                <c:ptCount val="4"/>
                <c:lvl>
                  <c:pt idx="0">
                    <c:v>HS</c:v>
                  </c:pt>
                  <c:pt idx="1">
                    <c:v>HS</c:v>
                  </c:pt>
                  <c:pt idx="2">
                    <c:v>HS</c:v>
                  </c:pt>
                  <c:pt idx="3">
                    <c:v>HS</c:v>
                  </c:pt>
                </c:lvl>
                <c:lvl>
                  <c:pt idx="0">
                    <c:v>English II</c:v>
                  </c:pt>
                  <c:pt idx="1">
                    <c:v>Algebra I</c:v>
                  </c:pt>
                  <c:pt idx="2">
                    <c:v>Biology I</c:v>
                  </c:pt>
                  <c:pt idx="3">
                    <c:v>US History</c:v>
                  </c:pt>
                </c:lvl>
              </c:multiLvlStrCache>
            </c:multiLvlStrRef>
          </c:cat>
          <c:val>
            <c:numRef>
              <c:f>'Subgroups graphs'!$D$88:$D$91</c:f>
              <c:numCache>
                <c:formatCode>General</c:formatCode>
                <c:ptCount val="4"/>
                <c:pt idx="0">
                  <c:v>48.9</c:v>
                </c:pt>
                <c:pt idx="1">
                  <c:v>48.4</c:v>
                </c:pt>
                <c:pt idx="2">
                  <c:v>52.7</c:v>
                </c:pt>
                <c:pt idx="3">
                  <c:v>50</c:v>
                </c:pt>
              </c:numCache>
            </c:numRef>
          </c:val>
          <c:extLst>
            <c:ext xmlns:c16="http://schemas.microsoft.com/office/drawing/2014/chart" uri="{C3380CC4-5D6E-409C-BE32-E72D297353CC}">
              <c16:uniqueId val="{00000000-BF54-4C3D-ADC9-0FADAC8B9CB6}"/>
            </c:ext>
          </c:extLst>
        </c:ser>
        <c:ser>
          <c:idx val="1"/>
          <c:order val="1"/>
          <c:tx>
            <c:strRef>
              <c:f>'Subgroups graphs'!$E$87</c:f>
              <c:strCache>
                <c:ptCount val="1"/>
                <c:pt idx="0">
                  <c:v>BM 2</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graphs'!$B$88:$C$91</c:f>
              <c:multiLvlStrCache>
                <c:ptCount val="4"/>
                <c:lvl>
                  <c:pt idx="0">
                    <c:v>HS</c:v>
                  </c:pt>
                  <c:pt idx="1">
                    <c:v>HS</c:v>
                  </c:pt>
                  <c:pt idx="2">
                    <c:v>HS</c:v>
                  </c:pt>
                  <c:pt idx="3">
                    <c:v>HS</c:v>
                  </c:pt>
                </c:lvl>
                <c:lvl>
                  <c:pt idx="0">
                    <c:v>English II</c:v>
                  </c:pt>
                  <c:pt idx="1">
                    <c:v>Algebra I</c:v>
                  </c:pt>
                  <c:pt idx="2">
                    <c:v>Biology I</c:v>
                  </c:pt>
                  <c:pt idx="3">
                    <c:v>US History</c:v>
                  </c:pt>
                </c:lvl>
              </c:multiLvlStrCache>
            </c:multiLvlStrRef>
          </c:cat>
          <c:val>
            <c:numRef>
              <c:f>'Subgroups graphs'!$E$88:$E$91</c:f>
              <c:numCache>
                <c:formatCode>0.0</c:formatCode>
                <c:ptCount val="4"/>
                <c:pt idx="0">
                  <c:v>63.6</c:v>
                </c:pt>
                <c:pt idx="1">
                  <c:v>54.6</c:v>
                </c:pt>
                <c:pt idx="2">
                  <c:v>58</c:v>
                </c:pt>
                <c:pt idx="3">
                  <c:v>38</c:v>
                </c:pt>
              </c:numCache>
            </c:numRef>
          </c:val>
          <c:extLst>
            <c:ext xmlns:c16="http://schemas.microsoft.com/office/drawing/2014/chart" uri="{C3380CC4-5D6E-409C-BE32-E72D297353CC}">
              <c16:uniqueId val="{00000001-BF54-4C3D-ADC9-0FADAC8B9CB6}"/>
            </c:ext>
          </c:extLst>
        </c:ser>
        <c:dLbls>
          <c:showLegendKey val="0"/>
          <c:showVal val="0"/>
          <c:showCatName val="0"/>
          <c:showSerName val="0"/>
          <c:showPercent val="0"/>
          <c:showBubbleSize val="0"/>
        </c:dLbls>
        <c:gapWidth val="219"/>
        <c:overlap val="-27"/>
        <c:axId val="1092175504"/>
        <c:axId val="1092176752"/>
      </c:barChart>
      <c:catAx>
        <c:axId val="109217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092176752"/>
        <c:crosses val="autoZero"/>
        <c:auto val="1"/>
        <c:lblAlgn val="ctr"/>
        <c:lblOffset val="100"/>
        <c:noMultiLvlLbl val="0"/>
      </c:catAx>
      <c:valAx>
        <c:axId val="1092176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09217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t>Percent Proficient</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graphs'!$B$4</c:f>
              <c:strCache>
                <c:ptCount val="1"/>
                <c:pt idx="0">
                  <c:v>BM 1</c:v>
                </c:pt>
              </c:strCache>
            </c:strRef>
          </c:tx>
          <c:spPr>
            <a:solidFill>
              <a:srgbClr val="0070C0"/>
            </a:solidFill>
            <a:ln>
              <a:solidFill>
                <a:srgbClr val="0070C0"/>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graphs'!$A$5:$A$10</c:f>
              <c:strCache>
                <c:ptCount val="6"/>
                <c:pt idx="0">
                  <c:v>ALL</c:v>
                </c:pt>
                <c:pt idx="1">
                  <c:v>EL</c:v>
                </c:pt>
                <c:pt idx="2">
                  <c:v>SPED</c:v>
                </c:pt>
                <c:pt idx="3">
                  <c:v>Gifted</c:v>
                </c:pt>
                <c:pt idx="4">
                  <c:v>IB</c:v>
                </c:pt>
                <c:pt idx="5">
                  <c:v>APAC</c:v>
                </c:pt>
              </c:strCache>
            </c:strRef>
          </c:cat>
          <c:val>
            <c:numRef>
              <c:f>'Subgroups graphs'!$B$5:$B$10</c:f>
              <c:numCache>
                <c:formatCode>General</c:formatCode>
                <c:ptCount val="6"/>
                <c:pt idx="0">
                  <c:v>19.2</c:v>
                </c:pt>
                <c:pt idx="1">
                  <c:v>17.5</c:v>
                </c:pt>
                <c:pt idx="2">
                  <c:v>10.1</c:v>
                </c:pt>
                <c:pt idx="3">
                  <c:v>50.6</c:v>
                </c:pt>
                <c:pt idx="4" formatCode="0.0">
                  <c:v>40.4</c:v>
                </c:pt>
                <c:pt idx="5" formatCode="0.0">
                  <c:v>53</c:v>
                </c:pt>
              </c:numCache>
            </c:numRef>
          </c:val>
          <c:extLst>
            <c:ext xmlns:c16="http://schemas.microsoft.com/office/drawing/2014/chart" uri="{C3380CC4-5D6E-409C-BE32-E72D297353CC}">
              <c16:uniqueId val="{00000000-3AB6-4610-8D4E-4C25FC27439E}"/>
            </c:ext>
          </c:extLst>
        </c:ser>
        <c:ser>
          <c:idx val="1"/>
          <c:order val="1"/>
          <c:tx>
            <c:strRef>
              <c:f>'Subgroups graphs'!$C$4</c:f>
              <c:strCache>
                <c:ptCount val="1"/>
                <c:pt idx="0">
                  <c:v>BM 2</c:v>
                </c:pt>
              </c:strCache>
            </c:strRef>
          </c:tx>
          <c:spPr>
            <a:solidFill>
              <a:srgbClr val="FFC000"/>
            </a:solidFill>
            <a:ln>
              <a:noFill/>
            </a:ln>
            <a:effectLst/>
          </c:spPr>
          <c:invertIfNegative val="0"/>
          <c:dLbls>
            <c:dLbl>
              <c:idx val="1"/>
              <c:layout>
                <c:manualLayout>
                  <c:x val="1.5437932824327264E-2"/>
                  <c:y val="-4.6441496685086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B6-4610-8D4E-4C25FC27439E}"/>
                </c:ext>
              </c:extLst>
            </c:dLbl>
            <c:dLbl>
              <c:idx val="2"/>
              <c:layout>
                <c:manualLayout>
                  <c:x val="0"/>
                  <c:y val="-3.2407407407407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B6-4610-8D4E-4C25FC27439E}"/>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graphs'!$A$5:$A$10</c:f>
              <c:strCache>
                <c:ptCount val="6"/>
                <c:pt idx="0">
                  <c:v>ALL</c:v>
                </c:pt>
                <c:pt idx="1">
                  <c:v>EL</c:v>
                </c:pt>
                <c:pt idx="2">
                  <c:v>SPED</c:v>
                </c:pt>
                <c:pt idx="3">
                  <c:v>Gifted</c:v>
                </c:pt>
                <c:pt idx="4">
                  <c:v>IB</c:v>
                </c:pt>
                <c:pt idx="5">
                  <c:v>APAC</c:v>
                </c:pt>
              </c:strCache>
            </c:strRef>
          </c:cat>
          <c:val>
            <c:numRef>
              <c:f>'Subgroups graphs'!$C$5:$C$10</c:f>
              <c:numCache>
                <c:formatCode>0.0</c:formatCode>
                <c:ptCount val="6"/>
                <c:pt idx="0">
                  <c:v>24</c:v>
                </c:pt>
                <c:pt idx="1">
                  <c:v>16.5</c:v>
                </c:pt>
                <c:pt idx="2">
                  <c:v>13</c:v>
                </c:pt>
                <c:pt idx="3">
                  <c:v>58.2</c:v>
                </c:pt>
                <c:pt idx="4">
                  <c:v>53.6</c:v>
                </c:pt>
                <c:pt idx="5" formatCode="General">
                  <c:v>57.3</c:v>
                </c:pt>
              </c:numCache>
            </c:numRef>
          </c:val>
          <c:extLst>
            <c:ext xmlns:c16="http://schemas.microsoft.com/office/drawing/2014/chart" uri="{C3380CC4-5D6E-409C-BE32-E72D297353CC}">
              <c16:uniqueId val="{00000003-3AB6-4610-8D4E-4C25FC27439E}"/>
            </c:ext>
          </c:extLst>
        </c:ser>
        <c:dLbls>
          <c:showLegendKey val="0"/>
          <c:showVal val="0"/>
          <c:showCatName val="0"/>
          <c:showSerName val="0"/>
          <c:showPercent val="0"/>
          <c:showBubbleSize val="0"/>
        </c:dLbls>
        <c:gapWidth val="219"/>
        <c:overlap val="-27"/>
        <c:axId val="847630168"/>
        <c:axId val="305055736"/>
      </c:barChart>
      <c:catAx>
        <c:axId val="847630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05055736"/>
        <c:crosses val="autoZero"/>
        <c:auto val="1"/>
        <c:lblAlgn val="ctr"/>
        <c:lblOffset val="100"/>
        <c:noMultiLvlLbl val="0"/>
      </c:catAx>
      <c:valAx>
        <c:axId val="305055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847630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i="0" baseline="0" dirty="0">
                <a:effectLst/>
              </a:rPr>
              <a:t>Percent Proficient</a:t>
            </a:r>
            <a:endParaRPr lang="en-US" sz="2400" dirty="0">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graphs'!$B$12</c:f>
              <c:strCache>
                <c:ptCount val="1"/>
                <c:pt idx="0">
                  <c:v>BM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graphs'!$A$13:$A$18</c:f>
              <c:strCache>
                <c:ptCount val="6"/>
                <c:pt idx="0">
                  <c:v>ALL</c:v>
                </c:pt>
                <c:pt idx="1">
                  <c:v>EL</c:v>
                </c:pt>
                <c:pt idx="2">
                  <c:v>SPED</c:v>
                </c:pt>
                <c:pt idx="3">
                  <c:v>Gifted</c:v>
                </c:pt>
                <c:pt idx="4">
                  <c:v>IB</c:v>
                </c:pt>
                <c:pt idx="5">
                  <c:v>APAC</c:v>
                </c:pt>
              </c:strCache>
            </c:strRef>
          </c:cat>
          <c:val>
            <c:numRef>
              <c:f>'Subgroups graphs'!$B$13:$B$18</c:f>
              <c:numCache>
                <c:formatCode>General</c:formatCode>
                <c:ptCount val="6"/>
                <c:pt idx="0">
                  <c:v>17.8</c:v>
                </c:pt>
                <c:pt idx="1">
                  <c:v>12.7</c:v>
                </c:pt>
                <c:pt idx="2">
                  <c:v>8.6999999999999993</c:v>
                </c:pt>
                <c:pt idx="3">
                  <c:v>47.9</c:v>
                </c:pt>
                <c:pt idx="4" formatCode="0.0">
                  <c:v>35.200000000000003</c:v>
                </c:pt>
                <c:pt idx="5" formatCode="0.0">
                  <c:v>50.7</c:v>
                </c:pt>
              </c:numCache>
            </c:numRef>
          </c:val>
          <c:extLst>
            <c:ext xmlns:c16="http://schemas.microsoft.com/office/drawing/2014/chart" uri="{C3380CC4-5D6E-409C-BE32-E72D297353CC}">
              <c16:uniqueId val="{00000000-62CA-4324-80C1-02354E9A7624}"/>
            </c:ext>
          </c:extLst>
        </c:ser>
        <c:ser>
          <c:idx val="1"/>
          <c:order val="1"/>
          <c:tx>
            <c:strRef>
              <c:f>'Subgroups graphs'!$C$12</c:f>
              <c:strCache>
                <c:ptCount val="1"/>
                <c:pt idx="0">
                  <c:v>BM 2</c:v>
                </c:pt>
              </c:strCache>
            </c:strRef>
          </c:tx>
          <c:spPr>
            <a:solidFill>
              <a:srgbClr val="FFFF00"/>
            </a:solidFill>
            <a:ln>
              <a:noFill/>
            </a:ln>
            <a:effectLst/>
          </c:spPr>
          <c:invertIfNegative val="0"/>
          <c:dLbls>
            <c:dLbl>
              <c:idx val="0"/>
              <c:layout>
                <c:manualLayout>
                  <c:x val="6.2073240362933704E-3"/>
                  <c:y val="-3.77239899030404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CA-4324-80C1-02354E9A7624}"/>
                </c:ext>
              </c:extLst>
            </c:dLbl>
            <c:dLbl>
              <c:idx val="1"/>
              <c:layout>
                <c:manualLayout>
                  <c:x val="-4.5519850416955168E-17"/>
                  <c:y val="-3.26941245826350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CA-4324-80C1-02354E9A7624}"/>
                </c:ext>
              </c:extLst>
            </c:dLbl>
            <c:dLbl>
              <c:idx val="3"/>
              <c:layout>
                <c:manualLayout>
                  <c:x val="6.2073240362933019E-3"/>
                  <c:y val="-3.0179191922432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CA-4324-80C1-02354E9A762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graphs'!$A$13:$A$18</c:f>
              <c:strCache>
                <c:ptCount val="6"/>
                <c:pt idx="0">
                  <c:v>ALL</c:v>
                </c:pt>
                <c:pt idx="1">
                  <c:v>EL</c:v>
                </c:pt>
                <c:pt idx="2">
                  <c:v>SPED</c:v>
                </c:pt>
                <c:pt idx="3">
                  <c:v>Gifted</c:v>
                </c:pt>
                <c:pt idx="4">
                  <c:v>IB</c:v>
                </c:pt>
                <c:pt idx="5">
                  <c:v>APAC</c:v>
                </c:pt>
              </c:strCache>
            </c:strRef>
          </c:cat>
          <c:val>
            <c:numRef>
              <c:f>'Subgroups graphs'!$C$13:$C$18</c:f>
              <c:numCache>
                <c:formatCode>0.0</c:formatCode>
                <c:ptCount val="6"/>
                <c:pt idx="0">
                  <c:v>20.100000000000001</c:v>
                </c:pt>
                <c:pt idx="1">
                  <c:v>15.2</c:v>
                </c:pt>
                <c:pt idx="2">
                  <c:v>11.4</c:v>
                </c:pt>
                <c:pt idx="3">
                  <c:v>50.2</c:v>
                </c:pt>
                <c:pt idx="4">
                  <c:v>46.3</c:v>
                </c:pt>
                <c:pt idx="5">
                  <c:v>54.5</c:v>
                </c:pt>
              </c:numCache>
            </c:numRef>
          </c:val>
          <c:extLst>
            <c:ext xmlns:c16="http://schemas.microsoft.com/office/drawing/2014/chart" uri="{C3380CC4-5D6E-409C-BE32-E72D297353CC}">
              <c16:uniqueId val="{00000001-62CA-4324-80C1-02354E9A7624}"/>
            </c:ext>
          </c:extLst>
        </c:ser>
        <c:dLbls>
          <c:showLegendKey val="0"/>
          <c:showVal val="0"/>
          <c:showCatName val="0"/>
          <c:showSerName val="0"/>
          <c:showPercent val="0"/>
          <c:showBubbleSize val="0"/>
        </c:dLbls>
        <c:gapWidth val="219"/>
        <c:overlap val="-27"/>
        <c:axId val="1783817280"/>
        <c:axId val="1783833504"/>
      </c:barChart>
      <c:catAx>
        <c:axId val="178381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83833504"/>
        <c:crosses val="autoZero"/>
        <c:auto val="1"/>
        <c:lblAlgn val="ctr"/>
        <c:lblOffset val="100"/>
        <c:noMultiLvlLbl val="0"/>
      </c:catAx>
      <c:valAx>
        <c:axId val="1783833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83817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i="0" baseline="0" dirty="0">
                <a:effectLst/>
              </a:rPr>
              <a:t>Percent Proficient</a:t>
            </a:r>
            <a:endParaRPr lang="en-US" sz="2400" dirty="0">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graphs'!$B$20</c:f>
              <c:strCache>
                <c:ptCount val="1"/>
                <c:pt idx="0">
                  <c:v>BM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graphs'!$A$21:$A$25</c:f>
              <c:strCache>
                <c:ptCount val="5"/>
                <c:pt idx="0">
                  <c:v>ALL</c:v>
                </c:pt>
                <c:pt idx="1">
                  <c:v>EL</c:v>
                </c:pt>
                <c:pt idx="2">
                  <c:v>SPED</c:v>
                </c:pt>
                <c:pt idx="3">
                  <c:v>IB</c:v>
                </c:pt>
                <c:pt idx="4">
                  <c:v>APAC</c:v>
                </c:pt>
              </c:strCache>
            </c:strRef>
          </c:cat>
          <c:val>
            <c:numRef>
              <c:f>'Subgroups graphs'!$B$21:$B$25</c:f>
              <c:numCache>
                <c:formatCode>General</c:formatCode>
                <c:ptCount val="5"/>
                <c:pt idx="0">
                  <c:v>23.4</c:v>
                </c:pt>
                <c:pt idx="1">
                  <c:v>8.6999999999999993</c:v>
                </c:pt>
                <c:pt idx="2">
                  <c:v>3.6</c:v>
                </c:pt>
                <c:pt idx="3" formatCode="0.0">
                  <c:v>46.8</c:v>
                </c:pt>
                <c:pt idx="4" formatCode="0.0">
                  <c:v>50</c:v>
                </c:pt>
              </c:numCache>
            </c:numRef>
          </c:val>
          <c:extLst>
            <c:ext xmlns:c16="http://schemas.microsoft.com/office/drawing/2014/chart" uri="{C3380CC4-5D6E-409C-BE32-E72D297353CC}">
              <c16:uniqueId val="{00000000-F4B2-4281-9FD9-438DA8DCC432}"/>
            </c:ext>
          </c:extLst>
        </c:ser>
        <c:ser>
          <c:idx val="1"/>
          <c:order val="1"/>
          <c:tx>
            <c:strRef>
              <c:f>'Subgroups graphs'!$C$20</c:f>
              <c:strCache>
                <c:ptCount val="1"/>
                <c:pt idx="0">
                  <c:v>BM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graphs'!$A$21:$A$25</c:f>
              <c:strCache>
                <c:ptCount val="5"/>
                <c:pt idx="0">
                  <c:v>ALL</c:v>
                </c:pt>
                <c:pt idx="1">
                  <c:v>EL</c:v>
                </c:pt>
                <c:pt idx="2">
                  <c:v>SPED</c:v>
                </c:pt>
                <c:pt idx="3">
                  <c:v>IB</c:v>
                </c:pt>
                <c:pt idx="4">
                  <c:v>APAC</c:v>
                </c:pt>
              </c:strCache>
            </c:strRef>
          </c:cat>
          <c:val>
            <c:numRef>
              <c:f>'Subgroups graphs'!$C$21:$C$25</c:f>
              <c:numCache>
                <c:formatCode>0.0</c:formatCode>
                <c:ptCount val="5"/>
                <c:pt idx="0">
                  <c:v>30.6</c:v>
                </c:pt>
                <c:pt idx="1">
                  <c:v>22.2</c:v>
                </c:pt>
                <c:pt idx="2">
                  <c:v>9.1999999999999993</c:v>
                </c:pt>
                <c:pt idx="3">
                  <c:v>54.8</c:v>
                </c:pt>
                <c:pt idx="4">
                  <c:v>38</c:v>
                </c:pt>
              </c:numCache>
            </c:numRef>
          </c:val>
          <c:extLst>
            <c:ext xmlns:c16="http://schemas.microsoft.com/office/drawing/2014/chart" uri="{C3380CC4-5D6E-409C-BE32-E72D297353CC}">
              <c16:uniqueId val="{00000001-F4B2-4281-9FD9-438DA8DCC432}"/>
            </c:ext>
          </c:extLst>
        </c:ser>
        <c:dLbls>
          <c:showLegendKey val="0"/>
          <c:showVal val="0"/>
          <c:showCatName val="0"/>
          <c:showSerName val="0"/>
          <c:showPercent val="0"/>
          <c:showBubbleSize val="0"/>
        </c:dLbls>
        <c:gapWidth val="219"/>
        <c:overlap val="-27"/>
        <c:axId val="1785172000"/>
        <c:axId val="1785171584"/>
      </c:barChart>
      <c:catAx>
        <c:axId val="178517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85171584"/>
        <c:crosses val="autoZero"/>
        <c:auto val="1"/>
        <c:lblAlgn val="ctr"/>
        <c:lblOffset val="100"/>
        <c:noMultiLvlLbl val="0"/>
      </c:catAx>
      <c:valAx>
        <c:axId val="1785171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85172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i="0" baseline="0" dirty="0">
                <a:effectLst/>
              </a:rPr>
              <a:t>Percent Proficient</a:t>
            </a:r>
            <a:endParaRPr lang="en-US" sz="2400" dirty="0">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graphs'!$B$27</c:f>
              <c:strCache>
                <c:ptCount val="1"/>
                <c:pt idx="0">
                  <c:v>BM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graphs'!$A$28:$A$33</c:f>
              <c:strCache>
                <c:ptCount val="6"/>
                <c:pt idx="0">
                  <c:v>ALL</c:v>
                </c:pt>
                <c:pt idx="1">
                  <c:v>EL</c:v>
                </c:pt>
                <c:pt idx="2">
                  <c:v>SPED</c:v>
                </c:pt>
                <c:pt idx="3">
                  <c:v>Gifted</c:v>
                </c:pt>
                <c:pt idx="4">
                  <c:v>IB</c:v>
                </c:pt>
                <c:pt idx="5">
                  <c:v>APAC</c:v>
                </c:pt>
              </c:strCache>
            </c:strRef>
          </c:cat>
          <c:val>
            <c:numRef>
              <c:f>'Subgroups graphs'!$B$28:$B$33</c:f>
              <c:numCache>
                <c:formatCode>General</c:formatCode>
                <c:ptCount val="6"/>
                <c:pt idx="0">
                  <c:v>30.1</c:v>
                </c:pt>
                <c:pt idx="1">
                  <c:v>35.700000000000003</c:v>
                </c:pt>
                <c:pt idx="2">
                  <c:v>15.5</c:v>
                </c:pt>
                <c:pt idx="3">
                  <c:v>69.5</c:v>
                </c:pt>
                <c:pt idx="4" formatCode="0.0">
                  <c:v>42.1</c:v>
                </c:pt>
                <c:pt idx="5" formatCode="0.0">
                  <c:v>61.8</c:v>
                </c:pt>
              </c:numCache>
            </c:numRef>
          </c:val>
          <c:extLst>
            <c:ext xmlns:c16="http://schemas.microsoft.com/office/drawing/2014/chart" uri="{C3380CC4-5D6E-409C-BE32-E72D297353CC}">
              <c16:uniqueId val="{00000000-B4C3-4EF0-BB40-00F1DCADC3E1}"/>
            </c:ext>
          </c:extLst>
        </c:ser>
        <c:ser>
          <c:idx val="1"/>
          <c:order val="1"/>
          <c:tx>
            <c:strRef>
              <c:f>'Subgroups graphs'!$C$27</c:f>
              <c:strCache>
                <c:ptCount val="1"/>
                <c:pt idx="0">
                  <c:v>BM 2</c:v>
                </c:pt>
              </c:strCache>
            </c:strRef>
          </c:tx>
          <c:spPr>
            <a:solidFill>
              <a:srgbClr val="FFFF00"/>
            </a:solidFill>
            <a:ln>
              <a:noFill/>
            </a:ln>
            <a:effectLst/>
          </c:spPr>
          <c:invertIfNegative val="0"/>
          <c:dLbls>
            <c:dLbl>
              <c:idx val="0"/>
              <c:layout>
                <c:manualLayout>
                  <c:x val="-2.1093337570821175E-17"/>
                  <c:y val="-6.630913338870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C3-4EF0-BB40-00F1DCADC3E1}"/>
                </c:ext>
              </c:extLst>
            </c:dLbl>
            <c:dLbl>
              <c:idx val="1"/>
              <c:layout>
                <c:manualLayout>
                  <c:x val="2.3011179537661918E-2"/>
                  <c:y val="-2.9176018691030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C3-4EF0-BB40-00F1DCADC3E1}"/>
                </c:ext>
              </c:extLst>
            </c:dLbl>
            <c:dLbl>
              <c:idx val="2"/>
              <c:layout>
                <c:manualLayout>
                  <c:x val="-2.3011179537661916E-3"/>
                  <c:y val="-6.6309133388705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C3-4EF0-BB40-00F1DCADC3E1}"/>
                </c:ext>
              </c:extLst>
            </c:dLbl>
            <c:dLbl>
              <c:idx val="3"/>
              <c:layout>
                <c:manualLayout>
                  <c:x val="1.6107825676363343E-2"/>
                  <c:y val="-1.06094613421929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4C3-4EF0-BB40-00F1DCADC3E1}"/>
                </c:ext>
              </c:extLst>
            </c:dLbl>
            <c:dLbl>
              <c:idx val="4"/>
              <c:layout>
                <c:manualLayout>
                  <c:x val="1.0355030791947863E-2"/>
                  <c:y val="-5.039494137541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4C3-4EF0-BB40-00F1DCADC3E1}"/>
                </c:ext>
              </c:extLst>
            </c:dLbl>
            <c:dLbl>
              <c:idx val="5"/>
              <c:layout>
                <c:manualLayout>
                  <c:x val="2.3011179537661748E-2"/>
                  <c:y val="-2.3871288019934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4C3-4EF0-BB40-00F1DCADC3E1}"/>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'Subgroups graphs'!$A$28:$A$33</c:f>
              <c:strCache>
                <c:ptCount val="6"/>
                <c:pt idx="0">
                  <c:v>ALL</c:v>
                </c:pt>
                <c:pt idx="1">
                  <c:v>EL</c:v>
                </c:pt>
                <c:pt idx="2">
                  <c:v>SPED</c:v>
                </c:pt>
                <c:pt idx="3">
                  <c:v>Gifted</c:v>
                </c:pt>
                <c:pt idx="4">
                  <c:v>IB</c:v>
                </c:pt>
                <c:pt idx="5">
                  <c:v>APAC</c:v>
                </c:pt>
              </c:strCache>
            </c:strRef>
          </c:cat>
          <c:val>
            <c:numRef>
              <c:f>'Subgroups graphs'!$C$28:$C$33</c:f>
              <c:numCache>
                <c:formatCode>0.0</c:formatCode>
                <c:ptCount val="6"/>
                <c:pt idx="0">
                  <c:v>31.2</c:v>
                </c:pt>
                <c:pt idx="1">
                  <c:v>30.4</c:v>
                </c:pt>
                <c:pt idx="2">
                  <c:v>19</c:v>
                </c:pt>
                <c:pt idx="3">
                  <c:v>74</c:v>
                </c:pt>
                <c:pt idx="4">
                  <c:v>47.4</c:v>
                </c:pt>
                <c:pt idx="5" formatCode="General">
                  <c:v>55.6</c:v>
                </c:pt>
              </c:numCache>
            </c:numRef>
          </c:val>
          <c:extLst>
            <c:ext xmlns:c16="http://schemas.microsoft.com/office/drawing/2014/chart" uri="{C3380CC4-5D6E-409C-BE32-E72D297353CC}">
              <c16:uniqueId val="{00000001-B4C3-4EF0-BB40-00F1DCADC3E1}"/>
            </c:ext>
          </c:extLst>
        </c:ser>
        <c:dLbls>
          <c:showLegendKey val="0"/>
          <c:showVal val="0"/>
          <c:showCatName val="0"/>
          <c:showSerName val="0"/>
          <c:showPercent val="0"/>
          <c:showBubbleSize val="0"/>
        </c:dLbls>
        <c:gapWidth val="219"/>
        <c:overlap val="-27"/>
        <c:axId val="1772127984"/>
        <c:axId val="1772129232"/>
      </c:barChart>
      <c:catAx>
        <c:axId val="177212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72129232"/>
        <c:crosses val="autoZero"/>
        <c:auto val="1"/>
        <c:lblAlgn val="ctr"/>
        <c:lblOffset val="100"/>
        <c:noMultiLvlLbl val="0"/>
      </c:catAx>
      <c:valAx>
        <c:axId val="1772129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7212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i="0" baseline="0" dirty="0">
                <a:effectLst/>
              </a:rPr>
              <a:t>Percent Proficient</a:t>
            </a:r>
            <a:endParaRPr lang="en-US" sz="2400" dirty="0">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graphs'!$D$93</c:f>
              <c:strCache>
                <c:ptCount val="1"/>
                <c:pt idx="0">
                  <c:v>BM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graphs'!$B$94:$C$100</c:f>
              <c:multiLvlStrCache>
                <c:ptCount val="7"/>
                <c:lvl>
                  <c:pt idx="0">
                    <c:v>03</c:v>
                  </c:pt>
                  <c:pt idx="1">
                    <c:v>03</c:v>
                  </c:pt>
                  <c:pt idx="2">
                    <c:v>04</c:v>
                  </c:pt>
                  <c:pt idx="3">
                    <c:v>04</c:v>
                  </c:pt>
                  <c:pt idx="4">
                    <c:v>05</c:v>
                  </c:pt>
                  <c:pt idx="5">
                    <c:v>05</c:v>
                  </c:pt>
                  <c:pt idx="6">
                    <c:v>05</c:v>
                  </c:pt>
                </c:lvl>
                <c:lvl>
                  <c:pt idx="0">
                    <c:v>English</c:v>
                  </c:pt>
                  <c:pt idx="1">
                    <c:v>Math</c:v>
                  </c:pt>
                  <c:pt idx="2">
                    <c:v>English</c:v>
                  </c:pt>
                  <c:pt idx="3">
                    <c:v>Math</c:v>
                  </c:pt>
                  <c:pt idx="4">
                    <c:v>English</c:v>
                  </c:pt>
                  <c:pt idx="5">
                    <c:v>Math</c:v>
                  </c:pt>
                  <c:pt idx="6">
                    <c:v>Science</c:v>
                  </c:pt>
                </c:lvl>
              </c:multiLvlStrCache>
            </c:multiLvlStrRef>
          </c:cat>
          <c:val>
            <c:numRef>
              <c:f>'Subgroups graphs'!$D$94:$D$100</c:f>
              <c:numCache>
                <c:formatCode>General</c:formatCode>
                <c:ptCount val="7"/>
                <c:pt idx="0">
                  <c:v>67.5</c:v>
                </c:pt>
                <c:pt idx="1">
                  <c:v>46.3</c:v>
                </c:pt>
                <c:pt idx="2">
                  <c:v>85.3</c:v>
                </c:pt>
                <c:pt idx="3">
                  <c:v>79.400000000000006</c:v>
                </c:pt>
                <c:pt idx="4">
                  <c:v>83.9</c:v>
                </c:pt>
                <c:pt idx="5">
                  <c:v>90.3</c:v>
                </c:pt>
                <c:pt idx="6">
                  <c:v>83.9</c:v>
                </c:pt>
              </c:numCache>
            </c:numRef>
          </c:val>
          <c:extLst>
            <c:ext xmlns:c16="http://schemas.microsoft.com/office/drawing/2014/chart" uri="{C3380CC4-5D6E-409C-BE32-E72D297353CC}">
              <c16:uniqueId val="{00000000-4AB7-46AB-BB1E-EED39ABDCAF0}"/>
            </c:ext>
          </c:extLst>
        </c:ser>
        <c:ser>
          <c:idx val="1"/>
          <c:order val="1"/>
          <c:tx>
            <c:strRef>
              <c:f>'Subgroups graphs'!$E$93</c:f>
              <c:strCache>
                <c:ptCount val="1"/>
                <c:pt idx="0">
                  <c:v>BM 2</c:v>
                </c:pt>
              </c:strCache>
            </c:strRef>
          </c:tx>
          <c:spPr>
            <a:solidFill>
              <a:schemeClr val="accent2"/>
            </a:solidFill>
            <a:ln>
              <a:noFill/>
            </a:ln>
            <a:effectLst/>
          </c:spPr>
          <c:invertIfNegative val="0"/>
          <c:dLbls>
            <c:dLbl>
              <c:idx val="1"/>
              <c:layout>
                <c:manualLayout>
                  <c:x val="1.1557314451411595E-2"/>
                  <c:y val="-1.7715974468271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B7-46AB-BB1E-EED39ABDCAF0}"/>
                </c:ext>
              </c:extLst>
            </c:dLbl>
            <c:dLbl>
              <c:idx val="2"/>
              <c:layout>
                <c:manualLayout>
                  <c:x val="1.7335971677117305E-2"/>
                  <c:y val="-2.53085349546738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B7-46AB-BB1E-EED39ABDCAF0}"/>
                </c:ext>
              </c:extLst>
            </c:dLbl>
            <c:dLbl>
              <c:idx val="4"/>
              <c:layout>
                <c:manualLayout>
                  <c:x val="1.0401583006270435E-2"/>
                  <c:y val="-1.51851209728043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B7-46AB-BB1E-EED39ABDCAF0}"/>
                </c:ext>
              </c:extLst>
            </c:dLbl>
            <c:dLbl>
              <c:idx val="5"/>
              <c:layout>
                <c:manualLayout>
                  <c:x val="1.8491703122258549E-2"/>
                  <c:y val="-2.530853495467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B7-46AB-BB1E-EED39ABDCAF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graphs'!$B$94:$C$100</c:f>
              <c:multiLvlStrCache>
                <c:ptCount val="7"/>
                <c:lvl>
                  <c:pt idx="0">
                    <c:v>03</c:v>
                  </c:pt>
                  <c:pt idx="1">
                    <c:v>03</c:v>
                  </c:pt>
                  <c:pt idx="2">
                    <c:v>04</c:v>
                  </c:pt>
                  <c:pt idx="3">
                    <c:v>04</c:v>
                  </c:pt>
                  <c:pt idx="4">
                    <c:v>05</c:v>
                  </c:pt>
                  <c:pt idx="5">
                    <c:v>05</c:v>
                  </c:pt>
                  <c:pt idx="6">
                    <c:v>05</c:v>
                  </c:pt>
                </c:lvl>
                <c:lvl>
                  <c:pt idx="0">
                    <c:v>English</c:v>
                  </c:pt>
                  <c:pt idx="1">
                    <c:v>Math</c:v>
                  </c:pt>
                  <c:pt idx="2">
                    <c:v>English</c:v>
                  </c:pt>
                  <c:pt idx="3">
                    <c:v>Math</c:v>
                  </c:pt>
                  <c:pt idx="4">
                    <c:v>English</c:v>
                  </c:pt>
                  <c:pt idx="5">
                    <c:v>Math</c:v>
                  </c:pt>
                  <c:pt idx="6">
                    <c:v>Science</c:v>
                  </c:pt>
                </c:lvl>
              </c:multiLvlStrCache>
            </c:multiLvlStrRef>
          </c:cat>
          <c:val>
            <c:numRef>
              <c:f>'Subgroups graphs'!$E$94:$E$100</c:f>
              <c:numCache>
                <c:formatCode>0.0</c:formatCode>
                <c:ptCount val="7"/>
                <c:pt idx="0">
                  <c:v>77.5</c:v>
                </c:pt>
                <c:pt idx="1">
                  <c:v>47.5</c:v>
                </c:pt>
                <c:pt idx="2">
                  <c:v>85.3</c:v>
                </c:pt>
                <c:pt idx="3">
                  <c:v>67.599999999999994</c:v>
                </c:pt>
                <c:pt idx="4">
                  <c:v>86.7</c:v>
                </c:pt>
                <c:pt idx="5">
                  <c:v>90</c:v>
                </c:pt>
                <c:pt idx="6">
                  <c:v>90</c:v>
                </c:pt>
              </c:numCache>
            </c:numRef>
          </c:val>
          <c:extLst>
            <c:ext xmlns:c16="http://schemas.microsoft.com/office/drawing/2014/chart" uri="{C3380CC4-5D6E-409C-BE32-E72D297353CC}">
              <c16:uniqueId val="{00000001-4AB7-46AB-BB1E-EED39ABDCAF0}"/>
            </c:ext>
          </c:extLst>
        </c:ser>
        <c:dLbls>
          <c:showLegendKey val="0"/>
          <c:showVal val="0"/>
          <c:showCatName val="0"/>
          <c:showSerName val="0"/>
          <c:showPercent val="0"/>
          <c:showBubbleSize val="0"/>
        </c:dLbls>
        <c:gapWidth val="219"/>
        <c:overlap val="-27"/>
        <c:axId val="1158944016"/>
        <c:axId val="1158947760"/>
      </c:barChart>
      <c:catAx>
        <c:axId val="115894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158947760"/>
        <c:crosses val="autoZero"/>
        <c:auto val="1"/>
        <c:lblAlgn val="ctr"/>
        <c:lblOffset val="100"/>
        <c:noMultiLvlLbl val="0"/>
      </c:catAx>
      <c:valAx>
        <c:axId val="1158947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158944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i="0" baseline="0" dirty="0">
                <a:effectLst/>
              </a:rPr>
              <a:t>Percent Proficient</a:t>
            </a:r>
            <a:endParaRPr lang="en-US" sz="2400" dirty="0">
              <a:effectLst/>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graphs'!$D$37</c:f>
              <c:strCache>
                <c:ptCount val="1"/>
                <c:pt idx="0">
                  <c:v>BM1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graphs'!$B$38:$C$43</c:f>
              <c:multiLvlStrCache>
                <c:ptCount val="6"/>
                <c:lvl>
                  <c:pt idx="0">
                    <c:v>06</c:v>
                  </c:pt>
                  <c:pt idx="1">
                    <c:v>06</c:v>
                  </c:pt>
                  <c:pt idx="2">
                    <c:v>07</c:v>
                  </c:pt>
                  <c:pt idx="3">
                    <c:v>07</c:v>
                  </c:pt>
                  <c:pt idx="4">
                    <c:v>08</c:v>
                  </c:pt>
                  <c:pt idx="5">
                    <c:v>08</c:v>
                  </c:pt>
                </c:lvl>
                <c:lvl>
                  <c:pt idx="0">
                    <c:v>English</c:v>
                  </c:pt>
                  <c:pt idx="1">
                    <c:v>Math</c:v>
                  </c:pt>
                  <c:pt idx="2">
                    <c:v>English</c:v>
                  </c:pt>
                  <c:pt idx="3">
                    <c:v>Math</c:v>
                  </c:pt>
                  <c:pt idx="4">
                    <c:v>English</c:v>
                  </c:pt>
                  <c:pt idx="5">
                    <c:v>Math</c:v>
                  </c:pt>
                </c:lvl>
              </c:multiLvlStrCache>
            </c:multiLvlStrRef>
          </c:cat>
          <c:val>
            <c:numRef>
              <c:f>'Subgroups graphs'!$D$38:$D$43</c:f>
              <c:numCache>
                <c:formatCode>General</c:formatCode>
                <c:ptCount val="6"/>
                <c:pt idx="0">
                  <c:v>39.700000000000003</c:v>
                </c:pt>
                <c:pt idx="1">
                  <c:v>34.200000000000003</c:v>
                </c:pt>
                <c:pt idx="2">
                  <c:v>54.2</c:v>
                </c:pt>
                <c:pt idx="3">
                  <c:v>52.1</c:v>
                </c:pt>
                <c:pt idx="4">
                  <c:v>53.3</c:v>
                </c:pt>
                <c:pt idx="5">
                  <c:v>32.4</c:v>
                </c:pt>
              </c:numCache>
            </c:numRef>
          </c:val>
          <c:extLst>
            <c:ext xmlns:c16="http://schemas.microsoft.com/office/drawing/2014/chart" uri="{C3380CC4-5D6E-409C-BE32-E72D297353CC}">
              <c16:uniqueId val="{00000000-8EA6-40AD-956D-2E867E8DAD36}"/>
            </c:ext>
          </c:extLst>
        </c:ser>
        <c:ser>
          <c:idx val="1"/>
          <c:order val="1"/>
          <c:tx>
            <c:strRef>
              <c:f>'Subgroups graphs'!$E$37</c:f>
              <c:strCache>
                <c:ptCount val="1"/>
                <c:pt idx="0">
                  <c:v>BM 2</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graphs'!$B$38:$C$43</c:f>
              <c:multiLvlStrCache>
                <c:ptCount val="6"/>
                <c:lvl>
                  <c:pt idx="0">
                    <c:v>06</c:v>
                  </c:pt>
                  <c:pt idx="1">
                    <c:v>06</c:v>
                  </c:pt>
                  <c:pt idx="2">
                    <c:v>07</c:v>
                  </c:pt>
                  <c:pt idx="3">
                    <c:v>07</c:v>
                  </c:pt>
                  <c:pt idx="4">
                    <c:v>08</c:v>
                  </c:pt>
                  <c:pt idx="5">
                    <c:v>08</c:v>
                  </c:pt>
                </c:lvl>
                <c:lvl>
                  <c:pt idx="0">
                    <c:v>English</c:v>
                  </c:pt>
                  <c:pt idx="1">
                    <c:v>Math</c:v>
                  </c:pt>
                  <c:pt idx="2">
                    <c:v>English</c:v>
                  </c:pt>
                  <c:pt idx="3">
                    <c:v>Math</c:v>
                  </c:pt>
                  <c:pt idx="4">
                    <c:v>English</c:v>
                  </c:pt>
                  <c:pt idx="5">
                    <c:v>Math</c:v>
                  </c:pt>
                </c:lvl>
              </c:multiLvlStrCache>
            </c:multiLvlStrRef>
          </c:cat>
          <c:val>
            <c:numRef>
              <c:f>'Subgroups graphs'!$E$38:$E$43</c:f>
              <c:numCache>
                <c:formatCode>0.0</c:formatCode>
                <c:ptCount val="6"/>
                <c:pt idx="0">
                  <c:v>45.9</c:v>
                </c:pt>
                <c:pt idx="1">
                  <c:v>40.200000000000003</c:v>
                </c:pt>
                <c:pt idx="2">
                  <c:v>56.3</c:v>
                </c:pt>
                <c:pt idx="3">
                  <c:v>69</c:v>
                </c:pt>
                <c:pt idx="4">
                  <c:v>48.9</c:v>
                </c:pt>
                <c:pt idx="5">
                  <c:v>39.5</c:v>
                </c:pt>
              </c:numCache>
            </c:numRef>
          </c:val>
          <c:extLst>
            <c:ext xmlns:c16="http://schemas.microsoft.com/office/drawing/2014/chart" uri="{C3380CC4-5D6E-409C-BE32-E72D297353CC}">
              <c16:uniqueId val="{00000001-8EA6-40AD-956D-2E867E8DAD36}"/>
            </c:ext>
          </c:extLst>
        </c:ser>
        <c:dLbls>
          <c:showLegendKey val="0"/>
          <c:showVal val="0"/>
          <c:showCatName val="0"/>
          <c:showSerName val="0"/>
          <c:showPercent val="0"/>
          <c:showBubbleSize val="0"/>
        </c:dLbls>
        <c:gapWidth val="219"/>
        <c:overlap val="-27"/>
        <c:axId val="1783808960"/>
        <c:axId val="1783825184"/>
      </c:barChart>
      <c:catAx>
        <c:axId val="178380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83825184"/>
        <c:crosses val="autoZero"/>
        <c:auto val="1"/>
        <c:lblAlgn val="ctr"/>
        <c:lblOffset val="100"/>
        <c:noMultiLvlLbl val="0"/>
      </c:catAx>
      <c:valAx>
        <c:axId val="178382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783808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2000" b="1">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defTabSz="914400" rtl="0" eaLnBrk="1" fontAlgn="auto" latinLnBrk="0" hangingPunct="1">
              <a:lnSpc>
                <a:spcPct val="100000"/>
              </a:lnSpc>
              <a:spcBef>
                <a:spcPts val="0"/>
              </a:spcBef>
              <a:spcAft>
                <a:spcPts val="0"/>
              </a:spcAft>
              <a:buClrTx/>
              <a:buSzTx/>
              <a:buFontTx/>
              <a:buNone/>
              <a:tabLst/>
              <a:defRPr sz="2160" b="1" i="0" u="none" strike="noStrike" kern="1200" spc="0" baseline="0">
                <a:solidFill>
                  <a:schemeClr val="tx1"/>
                </a:solidFill>
                <a:latin typeface="+mn-lt"/>
                <a:ea typeface="+mn-ea"/>
                <a:cs typeface="+mn-cs"/>
              </a:defRPr>
            </a:pPr>
            <a:r>
              <a:rPr lang="en-US" sz="2400" b="1" i="0" baseline="0" dirty="0">
                <a:effectLst/>
              </a:rPr>
              <a:t>Percent Proficient</a:t>
            </a:r>
            <a:endParaRPr lang="en-US" sz="2400" dirty="0">
              <a:effectLst/>
            </a:endParaRPr>
          </a:p>
        </c:rich>
      </c:tx>
      <c:layout>
        <c:manualLayout>
          <c:xMode val="edge"/>
          <c:yMode val="edge"/>
          <c:x val="0.4457648193553056"/>
          <c:y val="0"/>
        </c:manualLayout>
      </c:layout>
      <c:overlay val="0"/>
      <c:spPr>
        <a:noFill/>
        <a:ln>
          <a:noFill/>
        </a:ln>
        <a:effectLst/>
      </c:spPr>
      <c:txPr>
        <a:bodyPr rot="0" spcFirstLastPara="1" vertOverflow="ellipsis" vert="horz" wrap="square" anchor="ctr" anchorCtr="1"/>
        <a:lstStyle/>
        <a:p>
          <a:pPr marL="0" marR="0" lvl="0" indent="0" defTabSz="914400" rtl="0" eaLnBrk="1" fontAlgn="auto" latinLnBrk="0" hangingPunct="1">
            <a:lnSpc>
              <a:spcPct val="100000"/>
            </a:lnSpc>
            <a:spcBef>
              <a:spcPts val="0"/>
            </a:spcBef>
            <a:spcAft>
              <a:spcPts val="0"/>
            </a:spcAft>
            <a:buClrTx/>
            <a:buSzTx/>
            <a:buFontTx/>
            <a:buNone/>
            <a:tabLst/>
            <a:defRPr sz="216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graphs'!$D$68</c:f>
              <c:strCache>
                <c:ptCount val="1"/>
                <c:pt idx="0">
                  <c:v>BM1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graphs'!$A$69:$C$72</c:f>
              <c:multiLvlStrCache>
                <c:ptCount val="4"/>
                <c:lvl>
                  <c:pt idx="0">
                    <c:v>HS</c:v>
                  </c:pt>
                  <c:pt idx="1">
                    <c:v>HS</c:v>
                  </c:pt>
                  <c:pt idx="2">
                    <c:v>HS</c:v>
                  </c:pt>
                  <c:pt idx="3">
                    <c:v>HS</c:v>
                  </c:pt>
                </c:lvl>
                <c:lvl>
                  <c:pt idx="0">
                    <c:v>English II</c:v>
                  </c:pt>
                  <c:pt idx="1">
                    <c:v>Algebra I</c:v>
                  </c:pt>
                  <c:pt idx="2">
                    <c:v>Biology I</c:v>
                  </c:pt>
                  <c:pt idx="3">
                    <c:v>US History</c:v>
                  </c:pt>
                </c:lvl>
                <c:lvl>
                  <c:pt idx="0">
                    <c:v>IB</c:v>
                  </c:pt>
                  <c:pt idx="1">
                    <c:v>IB</c:v>
                  </c:pt>
                  <c:pt idx="2">
                    <c:v>IB</c:v>
                  </c:pt>
                  <c:pt idx="3">
                    <c:v>IB</c:v>
                  </c:pt>
                </c:lvl>
              </c:multiLvlStrCache>
            </c:multiLvlStrRef>
          </c:cat>
          <c:val>
            <c:numRef>
              <c:f>'Subgroups graphs'!$D$69:$D$72</c:f>
              <c:numCache>
                <c:formatCode>General</c:formatCode>
                <c:ptCount val="4"/>
                <c:pt idx="0">
                  <c:v>28.8</c:v>
                </c:pt>
                <c:pt idx="1">
                  <c:v>19.100000000000001</c:v>
                </c:pt>
                <c:pt idx="2">
                  <c:v>41.7</c:v>
                </c:pt>
                <c:pt idx="3">
                  <c:v>46.8</c:v>
                </c:pt>
              </c:numCache>
            </c:numRef>
          </c:val>
          <c:extLst>
            <c:ext xmlns:c16="http://schemas.microsoft.com/office/drawing/2014/chart" uri="{C3380CC4-5D6E-409C-BE32-E72D297353CC}">
              <c16:uniqueId val="{00000000-F7CC-410E-B8BE-DDF84D4FD389}"/>
            </c:ext>
          </c:extLst>
        </c:ser>
        <c:ser>
          <c:idx val="1"/>
          <c:order val="1"/>
          <c:tx>
            <c:strRef>
              <c:f>'Subgroups graphs'!$E$68</c:f>
              <c:strCache>
                <c:ptCount val="1"/>
                <c:pt idx="0">
                  <c:v>BM 2</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graphs'!$A$69:$C$72</c:f>
              <c:multiLvlStrCache>
                <c:ptCount val="4"/>
                <c:lvl>
                  <c:pt idx="0">
                    <c:v>HS</c:v>
                  </c:pt>
                  <c:pt idx="1">
                    <c:v>HS</c:v>
                  </c:pt>
                  <c:pt idx="2">
                    <c:v>HS</c:v>
                  </c:pt>
                  <c:pt idx="3">
                    <c:v>HS</c:v>
                  </c:pt>
                </c:lvl>
                <c:lvl>
                  <c:pt idx="0">
                    <c:v>English II</c:v>
                  </c:pt>
                  <c:pt idx="1">
                    <c:v>Algebra I</c:v>
                  </c:pt>
                  <c:pt idx="2">
                    <c:v>Biology I</c:v>
                  </c:pt>
                  <c:pt idx="3">
                    <c:v>US History</c:v>
                  </c:pt>
                </c:lvl>
                <c:lvl>
                  <c:pt idx="0">
                    <c:v>IB</c:v>
                  </c:pt>
                  <c:pt idx="1">
                    <c:v>IB</c:v>
                  </c:pt>
                  <c:pt idx="2">
                    <c:v>IB</c:v>
                  </c:pt>
                  <c:pt idx="3">
                    <c:v>IB</c:v>
                  </c:pt>
                </c:lvl>
              </c:multiLvlStrCache>
            </c:multiLvlStrRef>
          </c:cat>
          <c:val>
            <c:numRef>
              <c:f>'Subgroups graphs'!$E$69:$E$72</c:f>
              <c:numCache>
                <c:formatCode>0.0</c:formatCode>
                <c:ptCount val="4"/>
                <c:pt idx="0">
                  <c:v>36.200000000000003</c:v>
                </c:pt>
                <c:pt idx="1">
                  <c:v>18.3</c:v>
                </c:pt>
                <c:pt idx="2">
                  <c:v>39</c:v>
                </c:pt>
                <c:pt idx="3">
                  <c:v>54.8</c:v>
                </c:pt>
              </c:numCache>
            </c:numRef>
          </c:val>
          <c:extLst>
            <c:ext xmlns:c16="http://schemas.microsoft.com/office/drawing/2014/chart" uri="{C3380CC4-5D6E-409C-BE32-E72D297353CC}">
              <c16:uniqueId val="{00000001-F7CC-410E-B8BE-DDF84D4FD389}"/>
            </c:ext>
          </c:extLst>
        </c:ser>
        <c:dLbls>
          <c:showLegendKey val="0"/>
          <c:showVal val="0"/>
          <c:showCatName val="0"/>
          <c:showSerName val="0"/>
          <c:showPercent val="0"/>
          <c:showBubbleSize val="0"/>
        </c:dLbls>
        <c:gapWidth val="219"/>
        <c:overlap val="-27"/>
        <c:axId val="1096672416"/>
        <c:axId val="1096669920"/>
      </c:barChart>
      <c:catAx>
        <c:axId val="109667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096669920"/>
        <c:crosses val="autoZero"/>
        <c:auto val="1"/>
        <c:lblAlgn val="ctr"/>
        <c:lblOffset val="100"/>
        <c:noMultiLvlLbl val="0"/>
      </c:catAx>
      <c:valAx>
        <c:axId val="1096669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096672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b="1">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n-US" sz="2400" b="1" i="0" baseline="0" dirty="0">
                <a:effectLst/>
              </a:rPr>
              <a:t>Percent Proficient</a:t>
            </a:r>
            <a:endParaRPr lang="en-US" sz="2400" dirty="0">
              <a:effectLst/>
            </a:endParaRP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'Subgroups graphs'!$D$47</c:f>
              <c:strCache>
                <c:ptCount val="1"/>
                <c:pt idx="0">
                  <c:v>BM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graphs'!$B$48:$C$52</c:f>
              <c:multiLvlStrCache>
                <c:ptCount val="5"/>
                <c:lvl>
                  <c:pt idx="0">
                    <c:v>04</c:v>
                  </c:pt>
                  <c:pt idx="1">
                    <c:v>04</c:v>
                  </c:pt>
                  <c:pt idx="2">
                    <c:v>05</c:v>
                  </c:pt>
                  <c:pt idx="3">
                    <c:v>05</c:v>
                  </c:pt>
                  <c:pt idx="4">
                    <c:v>05</c:v>
                  </c:pt>
                </c:lvl>
                <c:lvl>
                  <c:pt idx="0">
                    <c:v>English</c:v>
                  </c:pt>
                  <c:pt idx="1">
                    <c:v>Math</c:v>
                  </c:pt>
                  <c:pt idx="2">
                    <c:v>English</c:v>
                  </c:pt>
                  <c:pt idx="3">
                    <c:v>Math</c:v>
                  </c:pt>
                  <c:pt idx="4">
                    <c:v>Science</c:v>
                  </c:pt>
                </c:lvl>
              </c:multiLvlStrCache>
            </c:multiLvlStrRef>
          </c:cat>
          <c:val>
            <c:numRef>
              <c:f>'Subgroups graphs'!$D$48:$D$52</c:f>
              <c:numCache>
                <c:formatCode>0.0</c:formatCode>
                <c:ptCount val="5"/>
                <c:pt idx="0">
                  <c:v>81</c:v>
                </c:pt>
                <c:pt idx="1">
                  <c:v>47.6</c:v>
                </c:pt>
                <c:pt idx="2">
                  <c:v>58</c:v>
                </c:pt>
                <c:pt idx="3">
                  <c:v>43</c:v>
                </c:pt>
                <c:pt idx="4">
                  <c:v>72</c:v>
                </c:pt>
              </c:numCache>
            </c:numRef>
          </c:val>
          <c:extLst>
            <c:ext xmlns:c16="http://schemas.microsoft.com/office/drawing/2014/chart" uri="{C3380CC4-5D6E-409C-BE32-E72D297353CC}">
              <c16:uniqueId val="{00000000-7B0A-45B3-91D2-D1B8F466EE53}"/>
            </c:ext>
          </c:extLst>
        </c:ser>
        <c:ser>
          <c:idx val="1"/>
          <c:order val="1"/>
          <c:tx>
            <c:strRef>
              <c:f>'Subgroups graphs'!$E$47</c:f>
              <c:strCache>
                <c:ptCount val="1"/>
                <c:pt idx="0">
                  <c:v>BM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'Subgroups graphs'!$B$48:$C$52</c:f>
              <c:multiLvlStrCache>
                <c:ptCount val="5"/>
                <c:lvl>
                  <c:pt idx="0">
                    <c:v>04</c:v>
                  </c:pt>
                  <c:pt idx="1">
                    <c:v>04</c:v>
                  </c:pt>
                  <c:pt idx="2">
                    <c:v>05</c:v>
                  </c:pt>
                  <c:pt idx="3">
                    <c:v>05</c:v>
                  </c:pt>
                  <c:pt idx="4">
                    <c:v>05</c:v>
                  </c:pt>
                </c:lvl>
                <c:lvl>
                  <c:pt idx="0">
                    <c:v>English</c:v>
                  </c:pt>
                  <c:pt idx="1">
                    <c:v>Math</c:v>
                  </c:pt>
                  <c:pt idx="2">
                    <c:v>English</c:v>
                  </c:pt>
                  <c:pt idx="3">
                    <c:v>Math</c:v>
                  </c:pt>
                  <c:pt idx="4">
                    <c:v>Science</c:v>
                  </c:pt>
                </c:lvl>
              </c:multiLvlStrCache>
            </c:multiLvlStrRef>
          </c:cat>
          <c:val>
            <c:numRef>
              <c:f>'Subgroups graphs'!$E$48:$E$52</c:f>
              <c:numCache>
                <c:formatCode>0.0</c:formatCode>
                <c:ptCount val="5"/>
                <c:pt idx="0">
                  <c:v>71.400000000000006</c:v>
                </c:pt>
                <c:pt idx="1">
                  <c:v>57.1</c:v>
                </c:pt>
                <c:pt idx="2">
                  <c:v>67.3</c:v>
                </c:pt>
                <c:pt idx="3">
                  <c:v>42</c:v>
                </c:pt>
                <c:pt idx="4">
                  <c:v>71.099999999999994</c:v>
                </c:pt>
              </c:numCache>
            </c:numRef>
          </c:val>
          <c:extLst>
            <c:ext xmlns:c16="http://schemas.microsoft.com/office/drawing/2014/chart" uri="{C3380CC4-5D6E-409C-BE32-E72D297353CC}">
              <c16:uniqueId val="{00000001-7B0A-45B3-91D2-D1B8F466EE53}"/>
            </c:ext>
          </c:extLst>
        </c:ser>
        <c:dLbls>
          <c:showLegendKey val="0"/>
          <c:showVal val="0"/>
          <c:showCatName val="0"/>
          <c:showSerName val="0"/>
          <c:showPercent val="0"/>
          <c:showBubbleSize val="0"/>
        </c:dLbls>
        <c:gapWidth val="219"/>
        <c:overlap val="-27"/>
        <c:axId val="1874825488"/>
        <c:axId val="1874824240"/>
      </c:barChart>
      <c:catAx>
        <c:axId val="187482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874824240"/>
        <c:crosses val="autoZero"/>
        <c:auto val="1"/>
        <c:lblAlgn val="ctr"/>
        <c:lblOffset val="100"/>
        <c:noMultiLvlLbl val="0"/>
      </c:catAx>
      <c:valAx>
        <c:axId val="1874824240"/>
        <c:scaling>
          <c:orientation val="minMax"/>
          <c:max val="9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874825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931B1-5A95-49D3-84D5-EBCE0DB02B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1327922-7E3E-48A9-BD2B-5E2F3DB80C39}">
      <dgm:prSet custT="1"/>
      <dgm:spPr/>
      <dgm:t>
        <a:bodyPr/>
        <a:lstStyle/>
        <a:p>
          <a:pPr algn="ctr"/>
          <a:r>
            <a:rPr lang="en-US" sz="2000" b="1" i="0" u="none" dirty="0"/>
            <a:t>RI.3.3 – 38.0%</a:t>
          </a:r>
        </a:p>
        <a:p>
          <a:pPr algn="ctr"/>
          <a:r>
            <a:rPr lang="en-US" sz="2000" b="0" i="0" u="none" dirty="0"/>
            <a:t>Describe the relationship between a series of historical events, scientific ideas or concepts, or steps in technical procedures in a text, using language that pertains to time, sequence, and cause/effect.</a:t>
          </a:r>
          <a:endParaRPr lang="en-US" sz="1600" dirty="0"/>
        </a:p>
      </dgm:t>
    </dgm:pt>
    <dgm:pt modelId="{6AF6AF68-B247-46CB-AB20-586C58BE33A7}" type="parTrans" cxnId="{086B86F3-69A3-4F2F-8273-3047A4B3F191}">
      <dgm:prSet/>
      <dgm:spPr/>
      <dgm:t>
        <a:bodyPr/>
        <a:lstStyle/>
        <a:p>
          <a:pPr algn="ctr"/>
          <a:endParaRPr lang="en-US" sz="2000"/>
        </a:p>
      </dgm:t>
    </dgm:pt>
    <dgm:pt modelId="{9DD5E725-719A-498D-90D9-6552F2380DEE}" type="sibTrans" cxnId="{086B86F3-69A3-4F2F-8273-3047A4B3F191}">
      <dgm:prSet/>
      <dgm:spPr/>
      <dgm:t>
        <a:bodyPr/>
        <a:lstStyle/>
        <a:p>
          <a:pPr algn="ctr"/>
          <a:endParaRPr lang="en-US" sz="2000"/>
        </a:p>
      </dgm:t>
    </dgm:pt>
    <dgm:pt modelId="{63CFB8E7-2F6F-468A-9017-8717FBB89882}">
      <dgm:prSet custT="1"/>
      <dgm:spPr/>
      <dgm:t>
        <a:bodyPr/>
        <a:lstStyle/>
        <a:p>
          <a:pPr algn="ctr"/>
          <a:r>
            <a:rPr lang="en-US" sz="2000" b="1" i="0" u="none" dirty="0"/>
            <a:t>RI.4.1 – 29.0%</a:t>
          </a:r>
        </a:p>
        <a:p>
          <a:pPr algn="ctr"/>
          <a:r>
            <a:rPr lang="en-US" sz="2000" b="0" i="0" u="none" dirty="0"/>
            <a:t>Refer to details and examples in a text when explaining what the text says explicitly and when drawing inferences from the text.</a:t>
          </a:r>
          <a:r>
            <a:rPr lang="en-US" sz="2000" dirty="0"/>
            <a:t> </a:t>
          </a:r>
        </a:p>
      </dgm:t>
    </dgm:pt>
    <dgm:pt modelId="{1EC0AA25-2266-44CF-8D9F-69CF4AA491D3}" type="parTrans" cxnId="{5EFC1537-7C92-41DF-A715-64FEC27759FC}">
      <dgm:prSet/>
      <dgm:spPr/>
      <dgm:t>
        <a:bodyPr/>
        <a:lstStyle/>
        <a:p>
          <a:pPr algn="ctr"/>
          <a:endParaRPr lang="en-US" sz="2000"/>
        </a:p>
      </dgm:t>
    </dgm:pt>
    <dgm:pt modelId="{B178B92C-C2BD-4AE7-851B-A6142B9D484C}" type="sibTrans" cxnId="{5EFC1537-7C92-41DF-A715-64FEC27759FC}">
      <dgm:prSet/>
      <dgm:spPr/>
      <dgm:t>
        <a:bodyPr/>
        <a:lstStyle/>
        <a:p>
          <a:pPr algn="ctr"/>
          <a:endParaRPr lang="en-US" sz="2000"/>
        </a:p>
      </dgm:t>
    </dgm:pt>
    <dgm:pt modelId="{0B8BEFC7-656E-4B56-9191-64714100891E}">
      <dgm:prSet custT="1"/>
      <dgm:spPr/>
      <dgm:t>
        <a:bodyPr/>
        <a:lstStyle/>
        <a:p>
          <a:pPr algn="ctr"/>
          <a:r>
            <a:rPr lang="en-US" sz="2000" b="1" i="0" u="none" dirty="0"/>
            <a:t>RI.5.8 - 42.8%</a:t>
          </a:r>
        </a:p>
        <a:p>
          <a:pPr algn="ctr"/>
          <a:r>
            <a:rPr lang="en-US" sz="2000" b="0" i="0" u="none" dirty="0"/>
            <a:t>Explain how an author uses reasons and evidence to support particular points in a text, identifying which reasons and evidence support which point(s).</a:t>
          </a:r>
          <a:endParaRPr lang="en-US" sz="2000" b="0" dirty="0"/>
        </a:p>
      </dgm:t>
    </dgm:pt>
    <dgm:pt modelId="{367479D2-1C12-4B79-A31C-A7C7B5BEB81B}" type="parTrans" cxnId="{8DC16215-0649-4B9D-9DD9-67791A77B80B}">
      <dgm:prSet/>
      <dgm:spPr/>
      <dgm:t>
        <a:bodyPr/>
        <a:lstStyle/>
        <a:p>
          <a:pPr algn="ctr"/>
          <a:endParaRPr lang="en-US" sz="2000"/>
        </a:p>
      </dgm:t>
    </dgm:pt>
    <dgm:pt modelId="{5ED34B8C-0894-4C71-8BF7-8E041DF8E439}" type="sibTrans" cxnId="{8DC16215-0649-4B9D-9DD9-67791A77B80B}">
      <dgm:prSet/>
      <dgm:spPr/>
      <dgm:t>
        <a:bodyPr/>
        <a:lstStyle/>
        <a:p>
          <a:pPr algn="ctr"/>
          <a:endParaRPr lang="en-US" sz="2000"/>
        </a:p>
      </dgm:t>
    </dgm:pt>
    <dgm:pt modelId="{4A280365-BA4E-4DE5-BED6-1D56C534F531}" type="pres">
      <dgm:prSet presAssocID="{499931B1-5A95-49D3-84D5-EBCE0DB02BFD}" presName="diagram" presStyleCnt="0">
        <dgm:presLayoutVars>
          <dgm:dir/>
          <dgm:resizeHandles val="exact"/>
        </dgm:presLayoutVars>
      </dgm:prSet>
      <dgm:spPr/>
    </dgm:pt>
    <dgm:pt modelId="{D864D0A2-BFA3-4726-A9D1-B536586B9E8B}" type="pres">
      <dgm:prSet presAssocID="{91327922-7E3E-48A9-BD2B-5E2F3DB80C39}" presName="node" presStyleLbl="node1" presStyleIdx="0" presStyleCnt="3">
        <dgm:presLayoutVars>
          <dgm:bulletEnabled val="1"/>
        </dgm:presLayoutVars>
      </dgm:prSet>
      <dgm:spPr/>
    </dgm:pt>
    <dgm:pt modelId="{3A347163-8908-49D8-A36B-0C29C00A5075}" type="pres">
      <dgm:prSet presAssocID="{9DD5E725-719A-498D-90D9-6552F2380DEE}" presName="sibTrans" presStyleCnt="0"/>
      <dgm:spPr/>
    </dgm:pt>
    <dgm:pt modelId="{D26ECF35-B6B5-4DAE-8805-730B032539D9}" type="pres">
      <dgm:prSet presAssocID="{63CFB8E7-2F6F-468A-9017-8717FBB89882}" presName="node" presStyleLbl="node1" presStyleIdx="1" presStyleCnt="3">
        <dgm:presLayoutVars>
          <dgm:bulletEnabled val="1"/>
        </dgm:presLayoutVars>
      </dgm:prSet>
      <dgm:spPr/>
    </dgm:pt>
    <dgm:pt modelId="{275F6FB1-F9E2-45B5-9190-3737A9D03655}" type="pres">
      <dgm:prSet presAssocID="{B178B92C-C2BD-4AE7-851B-A6142B9D484C}" presName="sibTrans" presStyleCnt="0"/>
      <dgm:spPr/>
    </dgm:pt>
    <dgm:pt modelId="{ABD0888C-0881-408A-870F-252087CC1D9D}" type="pres">
      <dgm:prSet presAssocID="{0B8BEFC7-656E-4B56-9191-64714100891E}" presName="node" presStyleLbl="node1" presStyleIdx="2" presStyleCnt="3">
        <dgm:presLayoutVars>
          <dgm:bulletEnabled val="1"/>
        </dgm:presLayoutVars>
      </dgm:prSet>
      <dgm:spPr/>
    </dgm:pt>
  </dgm:ptLst>
  <dgm:cxnLst>
    <dgm:cxn modelId="{98850F03-E6B4-4500-A942-0DE1B5352CA1}" type="presOf" srcId="{0B8BEFC7-656E-4B56-9191-64714100891E}" destId="{ABD0888C-0881-408A-870F-252087CC1D9D}" srcOrd="0" destOrd="0" presId="urn:microsoft.com/office/officeart/2005/8/layout/default"/>
    <dgm:cxn modelId="{8DC16215-0649-4B9D-9DD9-67791A77B80B}" srcId="{499931B1-5A95-49D3-84D5-EBCE0DB02BFD}" destId="{0B8BEFC7-656E-4B56-9191-64714100891E}" srcOrd="2" destOrd="0" parTransId="{367479D2-1C12-4B79-A31C-A7C7B5BEB81B}" sibTransId="{5ED34B8C-0894-4C71-8BF7-8E041DF8E439}"/>
    <dgm:cxn modelId="{33DDE12A-06C4-436A-A9D4-0FF0CB05488E}" type="presOf" srcId="{63CFB8E7-2F6F-468A-9017-8717FBB89882}" destId="{D26ECF35-B6B5-4DAE-8805-730B032539D9}" srcOrd="0" destOrd="0" presId="urn:microsoft.com/office/officeart/2005/8/layout/default"/>
    <dgm:cxn modelId="{5EFC1537-7C92-41DF-A715-64FEC27759FC}" srcId="{499931B1-5A95-49D3-84D5-EBCE0DB02BFD}" destId="{63CFB8E7-2F6F-468A-9017-8717FBB89882}" srcOrd="1" destOrd="0" parTransId="{1EC0AA25-2266-44CF-8D9F-69CF4AA491D3}" sibTransId="{B178B92C-C2BD-4AE7-851B-A6142B9D484C}"/>
    <dgm:cxn modelId="{C349A75C-F031-4CC8-952B-91BDD553160C}" type="presOf" srcId="{91327922-7E3E-48A9-BD2B-5E2F3DB80C39}" destId="{D864D0A2-BFA3-4726-A9D1-B536586B9E8B}" srcOrd="0" destOrd="0" presId="urn:microsoft.com/office/officeart/2005/8/layout/default"/>
    <dgm:cxn modelId="{F8212DA3-C734-486D-A3E0-834C9003891D}" type="presOf" srcId="{499931B1-5A95-49D3-84D5-EBCE0DB02BFD}" destId="{4A280365-BA4E-4DE5-BED6-1D56C534F531}" srcOrd="0" destOrd="0" presId="urn:microsoft.com/office/officeart/2005/8/layout/default"/>
    <dgm:cxn modelId="{086B86F3-69A3-4F2F-8273-3047A4B3F191}" srcId="{499931B1-5A95-49D3-84D5-EBCE0DB02BFD}" destId="{91327922-7E3E-48A9-BD2B-5E2F3DB80C39}" srcOrd="0" destOrd="0" parTransId="{6AF6AF68-B247-46CB-AB20-586C58BE33A7}" sibTransId="{9DD5E725-719A-498D-90D9-6552F2380DEE}"/>
    <dgm:cxn modelId="{95D4E36E-0BC4-4985-9C30-1D612E257D98}" type="presParOf" srcId="{4A280365-BA4E-4DE5-BED6-1D56C534F531}" destId="{D864D0A2-BFA3-4726-A9D1-B536586B9E8B}" srcOrd="0" destOrd="0" presId="urn:microsoft.com/office/officeart/2005/8/layout/default"/>
    <dgm:cxn modelId="{4C5C2B6D-83A4-40E4-906B-26DBB86929D0}" type="presParOf" srcId="{4A280365-BA4E-4DE5-BED6-1D56C534F531}" destId="{3A347163-8908-49D8-A36B-0C29C00A5075}" srcOrd="1" destOrd="0" presId="urn:microsoft.com/office/officeart/2005/8/layout/default"/>
    <dgm:cxn modelId="{AAE969B2-2EEC-4684-8059-C9C098A870E4}" type="presParOf" srcId="{4A280365-BA4E-4DE5-BED6-1D56C534F531}" destId="{D26ECF35-B6B5-4DAE-8805-730B032539D9}" srcOrd="2" destOrd="0" presId="urn:microsoft.com/office/officeart/2005/8/layout/default"/>
    <dgm:cxn modelId="{900C56FB-ECAB-42AD-B262-7727E0982F84}" type="presParOf" srcId="{4A280365-BA4E-4DE5-BED6-1D56C534F531}" destId="{275F6FB1-F9E2-45B5-9190-3737A9D03655}" srcOrd="3" destOrd="0" presId="urn:microsoft.com/office/officeart/2005/8/layout/default"/>
    <dgm:cxn modelId="{A1D59AED-F6A7-4991-9CAB-D493194E8590}" type="presParOf" srcId="{4A280365-BA4E-4DE5-BED6-1D56C534F531}" destId="{ABD0888C-0881-408A-870F-252087CC1D9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9931B1-5A95-49D3-84D5-EBCE0DB02B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A7A6FCE-9591-4574-B814-4B4D8896A64B}">
      <dgm:prSet custT="1"/>
      <dgm:spPr/>
      <dgm:t>
        <a:bodyPr/>
        <a:lstStyle/>
        <a:p>
          <a:r>
            <a:rPr lang="en-US" sz="1800" b="1" i="0" u="none" dirty="0"/>
            <a:t>RI.6.8 -34%</a:t>
          </a:r>
        </a:p>
        <a:p>
          <a:r>
            <a:rPr lang="en-US" sz="1800" b="1" i="0" u="none" dirty="0"/>
            <a:t> </a:t>
          </a:r>
          <a:r>
            <a:rPr lang="en-US" sz="1800" b="0" i="0" u="none" dirty="0"/>
            <a:t>Trace and evaluate the argument and specific claims in a text, distinguishing claims that are supported by reasons and evidence from claims that are not.</a:t>
          </a:r>
          <a:endParaRPr lang="en-US" sz="1800" dirty="0"/>
        </a:p>
      </dgm:t>
    </dgm:pt>
    <dgm:pt modelId="{9E340F3A-FED7-4F39-88EC-333DF4290073}" type="parTrans" cxnId="{F0298173-1CC3-4F5C-A8C4-A4E339C89409}">
      <dgm:prSet/>
      <dgm:spPr/>
      <dgm:t>
        <a:bodyPr/>
        <a:lstStyle/>
        <a:p>
          <a:endParaRPr lang="en-US" sz="2000"/>
        </a:p>
      </dgm:t>
    </dgm:pt>
    <dgm:pt modelId="{76F35295-F415-45AA-A14B-40FBA694A95E}" type="sibTrans" cxnId="{F0298173-1CC3-4F5C-A8C4-A4E339C89409}">
      <dgm:prSet/>
      <dgm:spPr/>
      <dgm:t>
        <a:bodyPr/>
        <a:lstStyle/>
        <a:p>
          <a:endParaRPr lang="en-US" sz="2000"/>
        </a:p>
      </dgm:t>
    </dgm:pt>
    <dgm:pt modelId="{15BC363F-B62F-423D-9A72-728712FA61BC}">
      <dgm:prSet custT="1"/>
      <dgm:spPr/>
      <dgm:t>
        <a:bodyPr/>
        <a:lstStyle/>
        <a:p>
          <a:r>
            <a:rPr lang="en-US" sz="1800" b="1" i="0" u="none" dirty="0"/>
            <a:t>RL.7.1 - 26% </a:t>
          </a:r>
        </a:p>
        <a:p>
          <a:r>
            <a:rPr lang="en-US" sz="1800" b="0" i="0" u="none" dirty="0"/>
            <a:t>Cite several pieces of textual evidence to support analysis of what the text says explicitly as well as inferences drawn from the text.</a:t>
          </a:r>
          <a:endParaRPr lang="en-US" sz="1800" dirty="0"/>
        </a:p>
      </dgm:t>
    </dgm:pt>
    <dgm:pt modelId="{884EB889-06B6-40D2-A851-7E048EABC3B7}" type="parTrans" cxnId="{17D1E87B-1E2F-4812-985D-625EC4F553C0}">
      <dgm:prSet/>
      <dgm:spPr/>
      <dgm:t>
        <a:bodyPr/>
        <a:lstStyle/>
        <a:p>
          <a:endParaRPr lang="en-US" sz="2000"/>
        </a:p>
      </dgm:t>
    </dgm:pt>
    <dgm:pt modelId="{F20BBBEA-1B46-4778-A134-E98E80B1FA35}" type="sibTrans" cxnId="{17D1E87B-1E2F-4812-985D-625EC4F553C0}">
      <dgm:prSet/>
      <dgm:spPr/>
      <dgm:t>
        <a:bodyPr/>
        <a:lstStyle/>
        <a:p>
          <a:endParaRPr lang="en-US" sz="2000"/>
        </a:p>
      </dgm:t>
    </dgm:pt>
    <dgm:pt modelId="{2089A144-56CD-4F22-896E-8D1AF0FC732A}">
      <dgm:prSet custT="1"/>
      <dgm:spPr/>
      <dgm:t>
        <a:bodyPr/>
        <a:lstStyle/>
        <a:p>
          <a:r>
            <a:rPr lang="en-US" sz="1800" b="1" i="0" u="none" dirty="0"/>
            <a:t>RI.8.3 -28.8%</a:t>
          </a:r>
        </a:p>
        <a:p>
          <a:r>
            <a:rPr lang="en-US" sz="1800" b="0" i="0" u="none" dirty="0"/>
            <a:t>Analyze how a text makes connections among and distinctions between individuals, ideas, or events (e.g., through comparisons, analogies, or categories).</a:t>
          </a:r>
          <a:endParaRPr lang="en-US" sz="1800" dirty="0"/>
        </a:p>
      </dgm:t>
    </dgm:pt>
    <dgm:pt modelId="{ADA015BF-B447-4AA0-AC1C-B703C5DB281F}" type="parTrans" cxnId="{8B17A083-D7E4-4B9E-B336-3DF123A3A275}">
      <dgm:prSet/>
      <dgm:spPr/>
      <dgm:t>
        <a:bodyPr/>
        <a:lstStyle/>
        <a:p>
          <a:endParaRPr lang="en-US" sz="2000"/>
        </a:p>
      </dgm:t>
    </dgm:pt>
    <dgm:pt modelId="{D42E4880-8349-435E-94E8-AC4083FA8498}" type="sibTrans" cxnId="{8B17A083-D7E4-4B9E-B336-3DF123A3A275}">
      <dgm:prSet/>
      <dgm:spPr/>
      <dgm:t>
        <a:bodyPr/>
        <a:lstStyle/>
        <a:p>
          <a:endParaRPr lang="en-US" sz="2000"/>
        </a:p>
      </dgm:t>
    </dgm:pt>
    <dgm:pt modelId="{02894C70-357A-4546-AF56-39A9088674CF}">
      <dgm:prSet custT="1"/>
      <dgm:spPr/>
      <dgm:t>
        <a:bodyPr/>
        <a:lstStyle/>
        <a:p>
          <a:r>
            <a:rPr lang="en-US" sz="1800" b="1" dirty="0"/>
            <a:t>L.10.5 – 34.6%</a:t>
          </a:r>
        </a:p>
        <a:p>
          <a:r>
            <a:rPr lang="en-US" sz="1800" dirty="0"/>
            <a:t>Demonstrate understanding of figurative language, word relationships, and nuances in word meanings.</a:t>
          </a:r>
        </a:p>
        <a:p>
          <a:endParaRPr lang="en-US" sz="1800" dirty="0"/>
        </a:p>
      </dgm:t>
    </dgm:pt>
    <dgm:pt modelId="{B463B3B3-40F4-40A2-834F-C36074384B57}" type="parTrans" cxnId="{119D1143-A94E-4669-BE7F-C2CA9F704CE4}">
      <dgm:prSet/>
      <dgm:spPr/>
      <dgm:t>
        <a:bodyPr/>
        <a:lstStyle/>
        <a:p>
          <a:endParaRPr lang="en-US" sz="2000"/>
        </a:p>
      </dgm:t>
    </dgm:pt>
    <dgm:pt modelId="{B5D27360-277B-4CF6-AA5E-6F8CD643B98B}" type="sibTrans" cxnId="{119D1143-A94E-4669-BE7F-C2CA9F704CE4}">
      <dgm:prSet/>
      <dgm:spPr/>
      <dgm:t>
        <a:bodyPr/>
        <a:lstStyle/>
        <a:p>
          <a:endParaRPr lang="en-US" sz="2000"/>
        </a:p>
      </dgm:t>
    </dgm:pt>
    <dgm:pt modelId="{1A301CA4-3A77-498B-9EEA-9C798F05EBED}">
      <dgm:prSet/>
      <dgm:spPr/>
      <dgm:t>
        <a:bodyPr/>
        <a:lstStyle/>
        <a:p>
          <a:r>
            <a:rPr lang="en-US" b="1" dirty="0"/>
            <a:t>RI.10.6 – 36.0%</a:t>
          </a:r>
        </a:p>
        <a:p>
          <a:r>
            <a:rPr lang="en-US" dirty="0"/>
            <a:t>Determine an author’s point of view or purpose in a text and analyze how an author uses rhetoric to advance that point of view or purpose.</a:t>
          </a:r>
        </a:p>
        <a:p>
          <a:endParaRPr lang="en-US" dirty="0"/>
        </a:p>
      </dgm:t>
    </dgm:pt>
    <dgm:pt modelId="{EE3A1250-6260-4DB2-8612-6D107872A987}" type="parTrans" cxnId="{E5D1BA05-ACCB-45F5-B6DE-61FE5257CDC0}">
      <dgm:prSet/>
      <dgm:spPr/>
      <dgm:t>
        <a:bodyPr/>
        <a:lstStyle/>
        <a:p>
          <a:endParaRPr lang="en-US"/>
        </a:p>
      </dgm:t>
    </dgm:pt>
    <dgm:pt modelId="{D31E3DBD-217F-42B9-9AA8-C79F2D7C6CEA}" type="sibTrans" cxnId="{E5D1BA05-ACCB-45F5-B6DE-61FE5257CDC0}">
      <dgm:prSet/>
      <dgm:spPr/>
      <dgm:t>
        <a:bodyPr/>
        <a:lstStyle/>
        <a:p>
          <a:endParaRPr lang="en-US"/>
        </a:p>
      </dgm:t>
    </dgm:pt>
    <dgm:pt modelId="{4A280365-BA4E-4DE5-BED6-1D56C534F531}" type="pres">
      <dgm:prSet presAssocID="{499931B1-5A95-49D3-84D5-EBCE0DB02BFD}" presName="diagram" presStyleCnt="0">
        <dgm:presLayoutVars>
          <dgm:dir/>
          <dgm:resizeHandles val="exact"/>
        </dgm:presLayoutVars>
      </dgm:prSet>
      <dgm:spPr/>
    </dgm:pt>
    <dgm:pt modelId="{C547B0DE-19A6-4535-BDD8-DFD57CBDCC01}" type="pres">
      <dgm:prSet presAssocID="{EA7A6FCE-9591-4574-B814-4B4D8896A64B}" presName="node" presStyleLbl="node1" presStyleIdx="0" presStyleCnt="5" custScaleX="106737" custScaleY="115763" custLinFactNeighborX="-2546" custLinFactNeighborY="1369">
        <dgm:presLayoutVars>
          <dgm:bulletEnabled val="1"/>
        </dgm:presLayoutVars>
      </dgm:prSet>
      <dgm:spPr/>
    </dgm:pt>
    <dgm:pt modelId="{48ADF8EB-1C55-44E1-AA44-8639FEB2EC72}" type="pres">
      <dgm:prSet presAssocID="{76F35295-F415-45AA-A14B-40FBA694A95E}" presName="sibTrans" presStyleCnt="0"/>
      <dgm:spPr/>
    </dgm:pt>
    <dgm:pt modelId="{F87E9F12-D09B-4EF9-AF8B-1DFDA60B2D44}" type="pres">
      <dgm:prSet presAssocID="{15BC363F-B62F-423D-9A72-728712FA61BC}" presName="node" presStyleLbl="node1" presStyleIdx="1" presStyleCnt="5" custScaleX="110684" custScaleY="121904" custLinFactNeighborX="1488" custLinFactNeighborY="2810">
        <dgm:presLayoutVars>
          <dgm:bulletEnabled val="1"/>
        </dgm:presLayoutVars>
      </dgm:prSet>
      <dgm:spPr/>
    </dgm:pt>
    <dgm:pt modelId="{1FBBEF88-5DE2-40FD-AE2C-30746EC77017}" type="pres">
      <dgm:prSet presAssocID="{F20BBBEA-1B46-4778-A134-E98E80B1FA35}" presName="sibTrans" presStyleCnt="0"/>
      <dgm:spPr/>
    </dgm:pt>
    <dgm:pt modelId="{43B93BDF-2102-4869-BDE1-397505489DB5}" type="pres">
      <dgm:prSet presAssocID="{2089A144-56CD-4F22-896E-8D1AF0FC732A}" presName="node" presStyleLbl="node1" presStyleIdx="2" presStyleCnt="5" custScaleX="109358" custScaleY="119154" custLinFactNeighborX="79" custLinFactNeighborY="1405">
        <dgm:presLayoutVars>
          <dgm:bulletEnabled val="1"/>
        </dgm:presLayoutVars>
      </dgm:prSet>
      <dgm:spPr/>
    </dgm:pt>
    <dgm:pt modelId="{C41FB32E-BE75-4D37-AEAD-AC3194EEE6BF}" type="pres">
      <dgm:prSet presAssocID="{D42E4880-8349-435E-94E8-AC4083FA8498}" presName="sibTrans" presStyleCnt="0"/>
      <dgm:spPr/>
    </dgm:pt>
    <dgm:pt modelId="{9B1A7FE0-BA44-448B-8491-CB58A11ADC3E}" type="pres">
      <dgm:prSet presAssocID="{02894C70-357A-4546-AF56-39A9088674CF}" presName="node" presStyleLbl="node1" presStyleIdx="3" presStyleCnt="5" custScaleX="112657" custScaleY="112279" custLinFactNeighborX="-3073" custLinFactNeighborY="2598">
        <dgm:presLayoutVars>
          <dgm:bulletEnabled val="1"/>
        </dgm:presLayoutVars>
      </dgm:prSet>
      <dgm:spPr/>
    </dgm:pt>
    <dgm:pt modelId="{AA8133D2-5710-406A-8495-8D992ADA97EE}" type="pres">
      <dgm:prSet presAssocID="{B5D27360-277B-4CF6-AA5E-6F8CD643B98B}" presName="sibTrans" presStyleCnt="0"/>
      <dgm:spPr/>
    </dgm:pt>
    <dgm:pt modelId="{14D8791C-CBED-4F4C-A263-072A6063A93E}" type="pres">
      <dgm:prSet presAssocID="{1A301CA4-3A77-498B-9EEA-9C798F05EBED}" presName="node" presStyleLbl="node1" presStyleIdx="4" presStyleCnt="5" custScaleX="112657" custScaleY="112279" custLinFactNeighborX="-3073" custLinFactNeighborY="2598">
        <dgm:presLayoutVars>
          <dgm:bulletEnabled val="1"/>
        </dgm:presLayoutVars>
      </dgm:prSet>
      <dgm:spPr/>
    </dgm:pt>
  </dgm:ptLst>
  <dgm:cxnLst>
    <dgm:cxn modelId="{E5D1BA05-ACCB-45F5-B6DE-61FE5257CDC0}" srcId="{499931B1-5A95-49D3-84D5-EBCE0DB02BFD}" destId="{1A301CA4-3A77-498B-9EEA-9C798F05EBED}" srcOrd="4" destOrd="0" parTransId="{EE3A1250-6260-4DB2-8612-6D107872A987}" sibTransId="{D31E3DBD-217F-42B9-9AA8-C79F2D7C6CEA}"/>
    <dgm:cxn modelId="{279AEA34-83D0-4924-AEE8-4B7A36DE229E}" type="presOf" srcId="{1A301CA4-3A77-498B-9EEA-9C798F05EBED}" destId="{14D8791C-CBED-4F4C-A263-072A6063A93E}" srcOrd="0" destOrd="0" presId="urn:microsoft.com/office/officeart/2005/8/layout/default"/>
    <dgm:cxn modelId="{119D1143-A94E-4669-BE7F-C2CA9F704CE4}" srcId="{499931B1-5A95-49D3-84D5-EBCE0DB02BFD}" destId="{02894C70-357A-4546-AF56-39A9088674CF}" srcOrd="3" destOrd="0" parTransId="{B463B3B3-40F4-40A2-834F-C36074384B57}" sibTransId="{B5D27360-277B-4CF6-AA5E-6F8CD643B98B}"/>
    <dgm:cxn modelId="{F0298173-1CC3-4F5C-A8C4-A4E339C89409}" srcId="{499931B1-5A95-49D3-84D5-EBCE0DB02BFD}" destId="{EA7A6FCE-9591-4574-B814-4B4D8896A64B}" srcOrd="0" destOrd="0" parTransId="{9E340F3A-FED7-4F39-88EC-333DF4290073}" sibTransId="{76F35295-F415-45AA-A14B-40FBA694A95E}"/>
    <dgm:cxn modelId="{17D1E87B-1E2F-4812-985D-625EC4F553C0}" srcId="{499931B1-5A95-49D3-84D5-EBCE0DB02BFD}" destId="{15BC363F-B62F-423D-9A72-728712FA61BC}" srcOrd="1" destOrd="0" parTransId="{884EB889-06B6-40D2-A851-7E048EABC3B7}" sibTransId="{F20BBBEA-1B46-4778-A134-E98E80B1FA35}"/>
    <dgm:cxn modelId="{8B17A083-D7E4-4B9E-B336-3DF123A3A275}" srcId="{499931B1-5A95-49D3-84D5-EBCE0DB02BFD}" destId="{2089A144-56CD-4F22-896E-8D1AF0FC732A}" srcOrd="2" destOrd="0" parTransId="{ADA015BF-B447-4AA0-AC1C-B703C5DB281F}" sibTransId="{D42E4880-8349-435E-94E8-AC4083FA8498}"/>
    <dgm:cxn modelId="{324C9894-4457-40DF-992E-AB83D964CA7D}" type="presOf" srcId="{2089A144-56CD-4F22-896E-8D1AF0FC732A}" destId="{43B93BDF-2102-4869-BDE1-397505489DB5}" srcOrd="0" destOrd="0" presId="urn:microsoft.com/office/officeart/2005/8/layout/default"/>
    <dgm:cxn modelId="{B16BEF99-CA73-4B1F-B08A-57001A628015}" type="presOf" srcId="{EA7A6FCE-9591-4574-B814-4B4D8896A64B}" destId="{C547B0DE-19A6-4535-BDD8-DFD57CBDCC01}" srcOrd="0" destOrd="0" presId="urn:microsoft.com/office/officeart/2005/8/layout/default"/>
    <dgm:cxn modelId="{F8212DA3-C734-486D-A3E0-834C9003891D}" type="presOf" srcId="{499931B1-5A95-49D3-84D5-EBCE0DB02BFD}" destId="{4A280365-BA4E-4DE5-BED6-1D56C534F531}" srcOrd="0" destOrd="0" presId="urn:microsoft.com/office/officeart/2005/8/layout/default"/>
    <dgm:cxn modelId="{4F89FBED-CFEF-43CF-8603-4D23B86C03EC}" type="presOf" srcId="{02894C70-357A-4546-AF56-39A9088674CF}" destId="{9B1A7FE0-BA44-448B-8491-CB58A11ADC3E}" srcOrd="0" destOrd="0" presId="urn:microsoft.com/office/officeart/2005/8/layout/default"/>
    <dgm:cxn modelId="{ADA05CF6-03DE-4BAE-B39E-528B286531FA}" type="presOf" srcId="{15BC363F-B62F-423D-9A72-728712FA61BC}" destId="{F87E9F12-D09B-4EF9-AF8B-1DFDA60B2D44}" srcOrd="0" destOrd="0" presId="urn:microsoft.com/office/officeart/2005/8/layout/default"/>
    <dgm:cxn modelId="{4CE24551-E0ED-47B8-B9D3-342C6D02EC4D}" type="presParOf" srcId="{4A280365-BA4E-4DE5-BED6-1D56C534F531}" destId="{C547B0DE-19A6-4535-BDD8-DFD57CBDCC01}" srcOrd="0" destOrd="0" presId="urn:microsoft.com/office/officeart/2005/8/layout/default"/>
    <dgm:cxn modelId="{F738552F-4DC6-4E2C-9A98-BEF562F8C6D2}" type="presParOf" srcId="{4A280365-BA4E-4DE5-BED6-1D56C534F531}" destId="{48ADF8EB-1C55-44E1-AA44-8639FEB2EC72}" srcOrd="1" destOrd="0" presId="urn:microsoft.com/office/officeart/2005/8/layout/default"/>
    <dgm:cxn modelId="{13E9F1A5-933C-4074-A1BB-D3B1A07EA384}" type="presParOf" srcId="{4A280365-BA4E-4DE5-BED6-1D56C534F531}" destId="{F87E9F12-D09B-4EF9-AF8B-1DFDA60B2D44}" srcOrd="2" destOrd="0" presId="urn:microsoft.com/office/officeart/2005/8/layout/default"/>
    <dgm:cxn modelId="{DA3A3973-A971-4891-9D72-0980DC168F79}" type="presParOf" srcId="{4A280365-BA4E-4DE5-BED6-1D56C534F531}" destId="{1FBBEF88-5DE2-40FD-AE2C-30746EC77017}" srcOrd="3" destOrd="0" presId="urn:microsoft.com/office/officeart/2005/8/layout/default"/>
    <dgm:cxn modelId="{3A31B1BE-16B4-463A-8C53-21BD76CCC8B5}" type="presParOf" srcId="{4A280365-BA4E-4DE5-BED6-1D56C534F531}" destId="{43B93BDF-2102-4869-BDE1-397505489DB5}" srcOrd="4" destOrd="0" presId="urn:microsoft.com/office/officeart/2005/8/layout/default"/>
    <dgm:cxn modelId="{AB84873B-BCCA-4497-BCB0-EC005854BCD6}" type="presParOf" srcId="{4A280365-BA4E-4DE5-BED6-1D56C534F531}" destId="{C41FB32E-BE75-4D37-AEAD-AC3194EEE6BF}" srcOrd="5" destOrd="0" presId="urn:microsoft.com/office/officeart/2005/8/layout/default"/>
    <dgm:cxn modelId="{570D3305-BF67-4282-A885-22B996CF3068}" type="presParOf" srcId="{4A280365-BA4E-4DE5-BED6-1D56C534F531}" destId="{9B1A7FE0-BA44-448B-8491-CB58A11ADC3E}" srcOrd="6" destOrd="0" presId="urn:microsoft.com/office/officeart/2005/8/layout/default"/>
    <dgm:cxn modelId="{A9E0438F-57C0-4B8E-BF17-F36EC1FDB99A}" type="presParOf" srcId="{4A280365-BA4E-4DE5-BED6-1D56C534F531}" destId="{AA8133D2-5710-406A-8495-8D992ADA97EE}" srcOrd="7" destOrd="0" presId="urn:microsoft.com/office/officeart/2005/8/layout/default"/>
    <dgm:cxn modelId="{FDCA1F46-E05F-44ED-8ABF-6E8BE6494F65}" type="presParOf" srcId="{4A280365-BA4E-4DE5-BED6-1D56C534F531}" destId="{14D8791C-CBED-4F4C-A263-072A6063A93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9931B1-5A95-49D3-84D5-EBCE0DB02B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1327922-7E3E-48A9-BD2B-5E2F3DB80C39}">
      <dgm:prSet/>
      <dgm:spPr/>
      <dgm:t>
        <a:bodyPr/>
        <a:lstStyle/>
        <a:p>
          <a:pPr algn="ctr"/>
          <a:r>
            <a:rPr lang="en-US" b="1" i="0" u="none" dirty="0"/>
            <a:t>3.NF.3 – 32.1%</a:t>
          </a:r>
        </a:p>
        <a:p>
          <a:pPr algn="ctr"/>
          <a:r>
            <a:rPr lang="en-US" b="1" i="0" u="none" dirty="0"/>
            <a:t> </a:t>
          </a:r>
          <a:r>
            <a:rPr lang="en-US" b="0" i="0" u="none" dirty="0"/>
            <a:t>Explain equivalence of fractions in special cases, and compare fractions by reasoning about their size.</a:t>
          </a:r>
          <a:endParaRPr lang="en-US" dirty="0"/>
        </a:p>
      </dgm:t>
    </dgm:pt>
    <dgm:pt modelId="{6AF6AF68-B247-46CB-AB20-586C58BE33A7}" type="parTrans" cxnId="{086B86F3-69A3-4F2F-8273-3047A4B3F191}">
      <dgm:prSet/>
      <dgm:spPr/>
      <dgm:t>
        <a:bodyPr/>
        <a:lstStyle/>
        <a:p>
          <a:pPr algn="l"/>
          <a:endParaRPr lang="en-US"/>
        </a:p>
      </dgm:t>
    </dgm:pt>
    <dgm:pt modelId="{9DD5E725-719A-498D-90D9-6552F2380DEE}" type="sibTrans" cxnId="{086B86F3-69A3-4F2F-8273-3047A4B3F191}">
      <dgm:prSet/>
      <dgm:spPr/>
      <dgm:t>
        <a:bodyPr/>
        <a:lstStyle/>
        <a:p>
          <a:pPr algn="l"/>
          <a:endParaRPr lang="en-US"/>
        </a:p>
      </dgm:t>
    </dgm:pt>
    <dgm:pt modelId="{63CFB8E7-2F6F-468A-9017-8717FBB89882}">
      <dgm:prSet/>
      <dgm:spPr/>
      <dgm:t>
        <a:bodyPr/>
        <a:lstStyle/>
        <a:p>
          <a:pPr algn="ctr"/>
          <a:r>
            <a:rPr lang="en-US" b="1" i="0" u="none" dirty="0"/>
            <a:t>4.NBT.5 – 39.1% </a:t>
          </a:r>
        </a:p>
        <a:p>
          <a:pPr algn="ctr"/>
          <a:r>
            <a:rPr lang="en-US" b="0" i="0" u="none" dirty="0"/>
            <a:t>Multiply a whole number of up to four digits by a one-digit whole number, and multiply two two-digit numbers, using strategies based on place value and the properties of operations. Illustrate and explain the calculation by using equations, rectangular arrays, and/or area models..</a:t>
          </a:r>
          <a:endParaRPr lang="en-US" dirty="0"/>
        </a:p>
      </dgm:t>
    </dgm:pt>
    <dgm:pt modelId="{1EC0AA25-2266-44CF-8D9F-69CF4AA491D3}" type="parTrans" cxnId="{5EFC1537-7C92-41DF-A715-64FEC27759FC}">
      <dgm:prSet/>
      <dgm:spPr/>
      <dgm:t>
        <a:bodyPr/>
        <a:lstStyle/>
        <a:p>
          <a:pPr algn="l"/>
          <a:endParaRPr lang="en-US"/>
        </a:p>
      </dgm:t>
    </dgm:pt>
    <dgm:pt modelId="{B178B92C-C2BD-4AE7-851B-A6142B9D484C}" type="sibTrans" cxnId="{5EFC1537-7C92-41DF-A715-64FEC27759FC}">
      <dgm:prSet/>
      <dgm:spPr/>
      <dgm:t>
        <a:bodyPr/>
        <a:lstStyle/>
        <a:p>
          <a:pPr algn="l"/>
          <a:endParaRPr lang="en-US"/>
        </a:p>
      </dgm:t>
    </dgm:pt>
    <dgm:pt modelId="{0B8BEFC7-656E-4B56-9191-64714100891E}">
      <dgm:prSet/>
      <dgm:spPr/>
      <dgm:t>
        <a:bodyPr/>
        <a:lstStyle/>
        <a:p>
          <a:pPr algn="ctr"/>
          <a:r>
            <a:rPr lang="en-US" b="1" i="0" u="none" dirty="0">
              <a:solidFill>
                <a:schemeClr val="bg1"/>
              </a:solidFill>
            </a:rPr>
            <a:t>5.NF.2 – 33.1%</a:t>
          </a:r>
        </a:p>
        <a:p>
          <a:pPr algn="ctr"/>
          <a:r>
            <a:rPr lang="en-US" b="0" i="0" u="none" dirty="0">
              <a:solidFill>
                <a:schemeClr val="bg1"/>
              </a:solidFill>
            </a:rPr>
            <a:t>Solve word problems involving addition and subtraction of fractions referring to the same whole, including cases of unlike denominators, e.g., by using visual fraction models or equations to represent the problem. Use benchmark fractions and number sense of fractions to estimate mentally and assess the reasonableness of answers.</a:t>
          </a:r>
          <a:endParaRPr lang="en-US" b="1" i="0" u="none" dirty="0"/>
        </a:p>
      </dgm:t>
    </dgm:pt>
    <dgm:pt modelId="{367479D2-1C12-4B79-A31C-A7C7B5BEB81B}" type="parTrans" cxnId="{8DC16215-0649-4B9D-9DD9-67791A77B80B}">
      <dgm:prSet/>
      <dgm:spPr/>
      <dgm:t>
        <a:bodyPr/>
        <a:lstStyle/>
        <a:p>
          <a:pPr algn="l"/>
          <a:endParaRPr lang="en-US"/>
        </a:p>
      </dgm:t>
    </dgm:pt>
    <dgm:pt modelId="{5ED34B8C-0894-4C71-8BF7-8E041DF8E439}" type="sibTrans" cxnId="{8DC16215-0649-4B9D-9DD9-67791A77B80B}">
      <dgm:prSet/>
      <dgm:spPr/>
      <dgm:t>
        <a:bodyPr/>
        <a:lstStyle/>
        <a:p>
          <a:pPr algn="l"/>
          <a:endParaRPr lang="en-US"/>
        </a:p>
      </dgm:t>
    </dgm:pt>
    <dgm:pt modelId="{3035F76C-83C7-4475-B75A-15B181F53F1A}" type="pres">
      <dgm:prSet presAssocID="{499931B1-5A95-49D3-84D5-EBCE0DB02BFD}" presName="diagram" presStyleCnt="0">
        <dgm:presLayoutVars>
          <dgm:dir/>
          <dgm:resizeHandles val="exact"/>
        </dgm:presLayoutVars>
      </dgm:prSet>
      <dgm:spPr/>
    </dgm:pt>
    <dgm:pt modelId="{1C751B3A-C643-4626-9E88-C856C4567CB1}" type="pres">
      <dgm:prSet presAssocID="{91327922-7E3E-48A9-BD2B-5E2F3DB80C39}" presName="node" presStyleLbl="node1" presStyleIdx="0" presStyleCnt="3" custScaleX="111290" custScaleY="108471">
        <dgm:presLayoutVars>
          <dgm:bulletEnabled val="1"/>
        </dgm:presLayoutVars>
      </dgm:prSet>
      <dgm:spPr/>
    </dgm:pt>
    <dgm:pt modelId="{0FD3D81F-3271-4498-BE99-6470DD758E72}" type="pres">
      <dgm:prSet presAssocID="{9DD5E725-719A-498D-90D9-6552F2380DEE}" presName="sibTrans" presStyleCnt="0"/>
      <dgm:spPr/>
    </dgm:pt>
    <dgm:pt modelId="{95AC7B44-D373-4C25-9284-7BF019641748}" type="pres">
      <dgm:prSet presAssocID="{63CFB8E7-2F6F-468A-9017-8717FBB89882}" presName="node" presStyleLbl="node1" presStyleIdx="1" presStyleCnt="3" custScaleX="108581" custScaleY="118304">
        <dgm:presLayoutVars>
          <dgm:bulletEnabled val="1"/>
        </dgm:presLayoutVars>
      </dgm:prSet>
      <dgm:spPr/>
    </dgm:pt>
    <dgm:pt modelId="{30731A91-D4FC-4198-B630-48C40B7178C2}" type="pres">
      <dgm:prSet presAssocID="{B178B92C-C2BD-4AE7-851B-A6142B9D484C}" presName="sibTrans" presStyleCnt="0"/>
      <dgm:spPr/>
    </dgm:pt>
    <dgm:pt modelId="{A10A1467-A61C-4206-BC3A-7364F78818CA}" type="pres">
      <dgm:prSet presAssocID="{0B8BEFC7-656E-4B56-9191-64714100891E}" presName="node" presStyleLbl="node1" presStyleIdx="2" presStyleCnt="3" custScaleX="121271" custScaleY="117682">
        <dgm:presLayoutVars>
          <dgm:bulletEnabled val="1"/>
        </dgm:presLayoutVars>
      </dgm:prSet>
      <dgm:spPr/>
    </dgm:pt>
  </dgm:ptLst>
  <dgm:cxnLst>
    <dgm:cxn modelId="{00F21E14-EC51-4191-A377-289E73A69137}" type="presOf" srcId="{499931B1-5A95-49D3-84D5-EBCE0DB02BFD}" destId="{3035F76C-83C7-4475-B75A-15B181F53F1A}" srcOrd="0" destOrd="0" presId="urn:microsoft.com/office/officeart/2005/8/layout/default"/>
    <dgm:cxn modelId="{8DC16215-0649-4B9D-9DD9-67791A77B80B}" srcId="{499931B1-5A95-49D3-84D5-EBCE0DB02BFD}" destId="{0B8BEFC7-656E-4B56-9191-64714100891E}" srcOrd="2" destOrd="0" parTransId="{367479D2-1C12-4B79-A31C-A7C7B5BEB81B}" sibTransId="{5ED34B8C-0894-4C71-8BF7-8E041DF8E439}"/>
    <dgm:cxn modelId="{50A01A29-ABF6-4892-BAB2-8078EBA82039}" type="presOf" srcId="{91327922-7E3E-48A9-BD2B-5E2F3DB80C39}" destId="{1C751B3A-C643-4626-9E88-C856C4567CB1}" srcOrd="0" destOrd="0" presId="urn:microsoft.com/office/officeart/2005/8/layout/default"/>
    <dgm:cxn modelId="{5EFC1537-7C92-41DF-A715-64FEC27759FC}" srcId="{499931B1-5A95-49D3-84D5-EBCE0DB02BFD}" destId="{63CFB8E7-2F6F-468A-9017-8717FBB89882}" srcOrd="1" destOrd="0" parTransId="{1EC0AA25-2266-44CF-8D9F-69CF4AA491D3}" sibTransId="{B178B92C-C2BD-4AE7-851B-A6142B9D484C}"/>
    <dgm:cxn modelId="{16E358AF-0851-4D34-B962-8419300B7F37}" type="presOf" srcId="{0B8BEFC7-656E-4B56-9191-64714100891E}" destId="{A10A1467-A61C-4206-BC3A-7364F78818CA}" srcOrd="0" destOrd="0" presId="urn:microsoft.com/office/officeart/2005/8/layout/default"/>
    <dgm:cxn modelId="{94251EDA-8F3A-42F2-A9D5-B6AFC1117F75}" type="presOf" srcId="{63CFB8E7-2F6F-468A-9017-8717FBB89882}" destId="{95AC7B44-D373-4C25-9284-7BF019641748}" srcOrd="0" destOrd="0" presId="urn:microsoft.com/office/officeart/2005/8/layout/default"/>
    <dgm:cxn modelId="{086B86F3-69A3-4F2F-8273-3047A4B3F191}" srcId="{499931B1-5A95-49D3-84D5-EBCE0DB02BFD}" destId="{91327922-7E3E-48A9-BD2B-5E2F3DB80C39}" srcOrd="0" destOrd="0" parTransId="{6AF6AF68-B247-46CB-AB20-586C58BE33A7}" sibTransId="{9DD5E725-719A-498D-90D9-6552F2380DEE}"/>
    <dgm:cxn modelId="{B084CAFE-8AD4-44AB-8701-603C1D589ECE}" type="presParOf" srcId="{3035F76C-83C7-4475-B75A-15B181F53F1A}" destId="{1C751B3A-C643-4626-9E88-C856C4567CB1}" srcOrd="0" destOrd="0" presId="urn:microsoft.com/office/officeart/2005/8/layout/default"/>
    <dgm:cxn modelId="{6EF85124-F363-4E03-8A0E-E10995797C29}" type="presParOf" srcId="{3035F76C-83C7-4475-B75A-15B181F53F1A}" destId="{0FD3D81F-3271-4498-BE99-6470DD758E72}" srcOrd="1" destOrd="0" presId="urn:microsoft.com/office/officeart/2005/8/layout/default"/>
    <dgm:cxn modelId="{4271F34A-FD84-4484-B8AF-A340F7178B59}" type="presParOf" srcId="{3035F76C-83C7-4475-B75A-15B181F53F1A}" destId="{95AC7B44-D373-4C25-9284-7BF019641748}" srcOrd="2" destOrd="0" presId="urn:microsoft.com/office/officeart/2005/8/layout/default"/>
    <dgm:cxn modelId="{7DEC01F5-A4C0-4F34-B5FC-B36CD223B594}" type="presParOf" srcId="{3035F76C-83C7-4475-B75A-15B181F53F1A}" destId="{30731A91-D4FC-4198-B630-48C40B7178C2}" srcOrd="3" destOrd="0" presId="urn:microsoft.com/office/officeart/2005/8/layout/default"/>
    <dgm:cxn modelId="{FEC4E70D-23DA-4B27-9D72-03ABBECFD813}" type="presParOf" srcId="{3035F76C-83C7-4475-B75A-15B181F53F1A}" destId="{A10A1467-A61C-4206-BC3A-7364F78818C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9931B1-5A95-49D3-84D5-EBCE0DB02B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A7A6FCE-9591-4574-B814-4B4D8896A64B}">
      <dgm:prSet/>
      <dgm:spPr/>
      <dgm:t>
        <a:bodyPr/>
        <a:lstStyle/>
        <a:p>
          <a:pPr algn="ctr"/>
          <a:r>
            <a:rPr lang="en-US" b="1" i="0" u="none" dirty="0"/>
            <a:t>6.R.P.3 – 34.9%</a:t>
          </a:r>
        </a:p>
        <a:p>
          <a:pPr algn="ctr"/>
          <a:r>
            <a:rPr lang="en-US" b="0" i="0" u="none" dirty="0"/>
            <a:t>Use ratio and rate reasoning to solve real-world and mathematical problems, e.g., by reasoning about tables of equivalent ratios, tape diagrams, double number line diagrams, or equations.</a:t>
          </a:r>
          <a:endParaRPr lang="en-US" dirty="0"/>
        </a:p>
      </dgm:t>
    </dgm:pt>
    <dgm:pt modelId="{9E340F3A-FED7-4F39-88EC-333DF4290073}" type="parTrans" cxnId="{F0298173-1CC3-4F5C-A8C4-A4E339C89409}">
      <dgm:prSet/>
      <dgm:spPr/>
      <dgm:t>
        <a:bodyPr/>
        <a:lstStyle/>
        <a:p>
          <a:pPr algn="l"/>
          <a:endParaRPr lang="en-US"/>
        </a:p>
      </dgm:t>
    </dgm:pt>
    <dgm:pt modelId="{76F35295-F415-45AA-A14B-40FBA694A95E}" type="sibTrans" cxnId="{F0298173-1CC3-4F5C-A8C4-A4E339C89409}">
      <dgm:prSet/>
      <dgm:spPr/>
      <dgm:t>
        <a:bodyPr/>
        <a:lstStyle/>
        <a:p>
          <a:pPr algn="l"/>
          <a:endParaRPr lang="en-US"/>
        </a:p>
      </dgm:t>
    </dgm:pt>
    <dgm:pt modelId="{15BC363F-B62F-423D-9A72-728712FA61BC}">
      <dgm:prSet/>
      <dgm:spPr/>
      <dgm:t>
        <a:bodyPr/>
        <a:lstStyle/>
        <a:p>
          <a:pPr algn="ctr"/>
          <a:r>
            <a:rPr lang="en-US" b="1" i="0" u="none" dirty="0"/>
            <a:t>7.EE.3 – 39.9%</a:t>
          </a:r>
        </a:p>
        <a:p>
          <a:pPr algn="ctr"/>
          <a:r>
            <a:rPr lang="en-US" b="0" i="0" u="none" dirty="0"/>
            <a:t>Solve multi-step real-life and mathematical problems posed with positive and negative rational numbers in any form (whole numbers, fractions, and decimals), using tools strategically. Apply properties of operations to calculate with numbers in any form; convert between forms as appropriate; and assess the reasonableness of answers using mental computation and estimation strategies.</a:t>
          </a:r>
          <a:endParaRPr lang="en-US" dirty="0"/>
        </a:p>
      </dgm:t>
    </dgm:pt>
    <dgm:pt modelId="{884EB889-06B6-40D2-A851-7E048EABC3B7}" type="parTrans" cxnId="{17D1E87B-1E2F-4812-985D-625EC4F553C0}">
      <dgm:prSet/>
      <dgm:spPr/>
      <dgm:t>
        <a:bodyPr/>
        <a:lstStyle/>
        <a:p>
          <a:pPr algn="l"/>
          <a:endParaRPr lang="en-US"/>
        </a:p>
      </dgm:t>
    </dgm:pt>
    <dgm:pt modelId="{F20BBBEA-1B46-4778-A134-E98E80B1FA35}" type="sibTrans" cxnId="{17D1E87B-1E2F-4812-985D-625EC4F553C0}">
      <dgm:prSet/>
      <dgm:spPr/>
      <dgm:t>
        <a:bodyPr/>
        <a:lstStyle/>
        <a:p>
          <a:pPr algn="l"/>
          <a:endParaRPr lang="en-US"/>
        </a:p>
      </dgm:t>
    </dgm:pt>
    <dgm:pt modelId="{2089A144-56CD-4F22-896E-8D1AF0FC732A}">
      <dgm:prSet/>
      <dgm:spPr/>
      <dgm:t>
        <a:bodyPr/>
        <a:lstStyle/>
        <a:p>
          <a:pPr algn="ctr"/>
          <a:r>
            <a:rPr lang="en-US" b="1" i="0" u="none" dirty="0"/>
            <a:t>8.G.2 – 34.0%</a:t>
          </a:r>
        </a:p>
        <a:p>
          <a:pPr algn="ctr"/>
          <a:r>
            <a:rPr lang="en-US" b="1" i="0" u="none" dirty="0"/>
            <a:t> </a:t>
          </a:r>
          <a:r>
            <a:rPr lang="en-US" b="0" i="0" u="none" dirty="0"/>
            <a:t>Understand that a two-dimensional figure is congruent to another if the second can be obtained from the first by a sequence of rotations, reflections, and translations; given two congruent figures, describe a sequence that exhibits the congruence between them.</a:t>
          </a:r>
          <a:endParaRPr lang="en-US" dirty="0"/>
        </a:p>
      </dgm:t>
    </dgm:pt>
    <dgm:pt modelId="{ADA015BF-B447-4AA0-AC1C-B703C5DB281F}" type="parTrans" cxnId="{8B17A083-D7E4-4B9E-B336-3DF123A3A275}">
      <dgm:prSet/>
      <dgm:spPr/>
      <dgm:t>
        <a:bodyPr/>
        <a:lstStyle/>
        <a:p>
          <a:pPr algn="l"/>
          <a:endParaRPr lang="en-US"/>
        </a:p>
      </dgm:t>
    </dgm:pt>
    <dgm:pt modelId="{D42E4880-8349-435E-94E8-AC4083FA8498}" type="sibTrans" cxnId="{8B17A083-D7E4-4B9E-B336-3DF123A3A275}">
      <dgm:prSet/>
      <dgm:spPr/>
      <dgm:t>
        <a:bodyPr/>
        <a:lstStyle/>
        <a:p>
          <a:pPr algn="l"/>
          <a:endParaRPr lang="en-US"/>
        </a:p>
      </dgm:t>
    </dgm:pt>
    <dgm:pt modelId="{02894C70-357A-4546-AF56-39A9088674CF}">
      <dgm:prSet/>
      <dgm:spPr/>
      <dgm:t>
        <a:bodyPr/>
        <a:lstStyle/>
        <a:p>
          <a:pPr algn="ctr"/>
          <a:r>
            <a:rPr lang="en-US" b="1" dirty="0"/>
            <a:t>F-LE.1(HS) -  37.8%</a:t>
          </a:r>
        </a:p>
        <a:p>
          <a:pPr algn="ctr"/>
          <a:r>
            <a:rPr lang="en-US" b="0" i="0" u="none" dirty="0"/>
            <a:t>Distinguish between situations that can be modeled with linear functions and with exponential functions.</a:t>
          </a:r>
          <a:endParaRPr lang="en-US" dirty="0"/>
        </a:p>
      </dgm:t>
    </dgm:pt>
    <dgm:pt modelId="{B463B3B3-40F4-40A2-834F-C36074384B57}" type="parTrans" cxnId="{119D1143-A94E-4669-BE7F-C2CA9F704CE4}">
      <dgm:prSet/>
      <dgm:spPr/>
      <dgm:t>
        <a:bodyPr/>
        <a:lstStyle/>
        <a:p>
          <a:pPr algn="l"/>
          <a:endParaRPr lang="en-US"/>
        </a:p>
      </dgm:t>
    </dgm:pt>
    <dgm:pt modelId="{B5D27360-277B-4CF6-AA5E-6F8CD643B98B}" type="sibTrans" cxnId="{119D1143-A94E-4669-BE7F-C2CA9F704CE4}">
      <dgm:prSet/>
      <dgm:spPr/>
      <dgm:t>
        <a:bodyPr/>
        <a:lstStyle/>
        <a:p>
          <a:pPr algn="l"/>
          <a:endParaRPr lang="en-US"/>
        </a:p>
      </dgm:t>
    </dgm:pt>
    <dgm:pt modelId="{A2B3F3A4-165C-488A-84E7-03D68AA5C0B4}">
      <dgm:prSet/>
      <dgm:spPr/>
      <dgm:t>
        <a:bodyPr/>
        <a:lstStyle/>
        <a:p>
          <a:pPr algn="ctr"/>
          <a:r>
            <a:rPr lang="en-US" b="1" i="0" u="none" dirty="0"/>
            <a:t>F-IF.5  (MS) – 21.6%</a:t>
          </a:r>
        </a:p>
        <a:p>
          <a:pPr algn="ctr"/>
          <a:r>
            <a:rPr lang="en-US" b="0" i="0" u="none" dirty="0"/>
            <a:t>Relate the domain of a function to its graph and, where applicable, to the quantitative relationship it describes.</a:t>
          </a:r>
          <a:endParaRPr lang="en-US" dirty="0"/>
        </a:p>
      </dgm:t>
    </dgm:pt>
    <dgm:pt modelId="{FE0C5990-B2BD-4D67-A647-0CC7D671F5DE}" type="parTrans" cxnId="{AFCF8E6D-C093-4810-A3ED-80405EABF153}">
      <dgm:prSet/>
      <dgm:spPr/>
      <dgm:t>
        <a:bodyPr/>
        <a:lstStyle/>
        <a:p>
          <a:endParaRPr lang="en-US"/>
        </a:p>
      </dgm:t>
    </dgm:pt>
    <dgm:pt modelId="{0A49605E-46B2-4873-B854-27165B78FAD0}" type="sibTrans" cxnId="{AFCF8E6D-C093-4810-A3ED-80405EABF153}">
      <dgm:prSet/>
      <dgm:spPr/>
      <dgm:t>
        <a:bodyPr/>
        <a:lstStyle/>
        <a:p>
          <a:endParaRPr lang="en-US"/>
        </a:p>
      </dgm:t>
    </dgm:pt>
    <dgm:pt modelId="{3035F76C-83C7-4475-B75A-15B181F53F1A}" type="pres">
      <dgm:prSet presAssocID="{499931B1-5A95-49D3-84D5-EBCE0DB02BFD}" presName="diagram" presStyleCnt="0">
        <dgm:presLayoutVars>
          <dgm:dir/>
          <dgm:resizeHandles val="exact"/>
        </dgm:presLayoutVars>
      </dgm:prSet>
      <dgm:spPr/>
    </dgm:pt>
    <dgm:pt modelId="{A6F47D0E-03BF-4374-B17E-BC2A065D1526}" type="pres">
      <dgm:prSet presAssocID="{EA7A6FCE-9591-4574-B814-4B4D8896A64B}" presName="node" presStyleLbl="node1" presStyleIdx="0" presStyleCnt="5" custScaleX="108910" custScaleY="122857" custLinFactNeighborX="-58022" custLinFactNeighborY="941">
        <dgm:presLayoutVars>
          <dgm:bulletEnabled val="1"/>
        </dgm:presLayoutVars>
      </dgm:prSet>
      <dgm:spPr/>
    </dgm:pt>
    <dgm:pt modelId="{C5600016-C918-4D14-A3E3-8D57C9DF4BFE}" type="pres">
      <dgm:prSet presAssocID="{76F35295-F415-45AA-A14B-40FBA694A95E}" presName="sibTrans" presStyleCnt="0"/>
      <dgm:spPr/>
    </dgm:pt>
    <dgm:pt modelId="{707DFF14-34E5-4B04-8709-002DAE065EA2}" type="pres">
      <dgm:prSet presAssocID="{15BC363F-B62F-423D-9A72-728712FA61BC}" presName="node" presStyleLbl="node1" presStyleIdx="1" presStyleCnt="5" custScaleX="124345" custScaleY="119308" custLinFactNeighborX="-60681" custLinFactNeighborY="3096">
        <dgm:presLayoutVars>
          <dgm:bulletEnabled val="1"/>
        </dgm:presLayoutVars>
      </dgm:prSet>
      <dgm:spPr/>
    </dgm:pt>
    <dgm:pt modelId="{57C9AD6B-2345-4E93-BDFB-87998C452DE7}" type="pres">
      <dgm:prSet presAssocID="{F20BBBEA-1B46-4778-A134-E98E80B1FA35}" presName="sibTrans" presStyleCnt="0"/>
      <dgm:spPr/>
    </dgm:pt>
    <dgm:pt modelId="{3F318C47-561C-4952-9983-2C24A8A87C69}" type="pres">
      <dgm:prSet presAssocID="{2089A144-56CD-4F22-896E-8D1AF0FC732A}" presName="node" presStyleLbl="node1" presStyleIdx="2" presStyleCnt="5" custScaleX="115052" custScaleY="118541" custLinFactX="100000" custLinFactY="-40523" custLinFactNeighborX="148500" custLinFactNeighborY="-100000">
        <dgm:presLayoutVars>
          <dgm:bulletEnabled val="1"/>
        </dgm:presLayoutVars>
      </dgm:prSet>
      <dgm:spPr/>
    </dgm:pt>
    <dgm:pt modelId="{484BB15C-0B76-459C-8854-02B13DCCFD8E}" type="pres">
      <dgm:prSet presAssocID="{D42E4880-8349-435E-94E8-AC4083FA8498}" presName="sibTrans" presStyleCnt="0"/>
      <dgm:spPr/>
    </dgm:pt>
    <dgm:pt modelId="{803124A1-A759-4261-BF14-62D756B36A2C}" type="pres">
      <dgm:prSet presAssocID="{A2B3F3A4-165C-488A-84E7-03D68AA5C0B4}" presName="node" presStyleLbl="node1" presStyleIdx="3" presStyleCnt="5" custScaleX="111414" custScaleY="119069" custLinFactNeighborX="-96191" custLinFactNeighborY="-749">
        <dgm:presLayoutVars>
          <dgm:bulletEnabled val="1"/>
        </dgm:presLayoutVars>
      </dgm:prSet>
      <dgm:spPr/>
    </dgm:pt>
    <dgm:pt modelId="{4DF945E4-F7E4-40D6-8156-071C69907D62}" type="pres">
      <dgm:prSet presAssocID="{0A49605E-46B2-4873-B854-27165B78FAD0}" presName="sibTrans" presStyleCnt="0"/>
      <dgm:spPr/>
    </dgm:pt>
    <dgm:pt modelId="{7FE2CC3B-FD03-4575-BF8D-B8402D606DD6}" type="pres">
      <dgm:prSet presAssocID="{02894C70-357A-4546-AF56-39A9088674CF}" presName="node" presStyleLbl="node1" presStyleIdx="4" presStyleCnt="5" custScaleX="112350" custScaleY="127043" custLinFactNeighborX="-43360" custLinFactNeighborY="-750">
        <dgm:presLayoutVars>
          <dgm:bulletEnabled val="1"/>
        </dgm:presLayoutVars>
      </dgm:prSet>
      <dgm:spPr/>
    </dgm:pt>
  </dgm:ptLst>
  <dgm:cxnLst>
    <dgm:cxn modelId="{782D2700-351B-452A-B0A2-6C685171531B}" type="presOf" srcId="{02894C70-357A-4546-AF56-39A9088674CF}" destId="{7FE2CC3B-FD03-4575-BF8D-B8402D606DD6}" srcOrd="0" destOrd="0" presId="urn:microsoft.com/office/officeart/2005/8/layout/default"/>
    <dgm:cxn modelId="{00F21E14-EC51-4191-A377-289E73A69137}" type="presOf" srcId="{499931B1-5A95-49D3-84D5-EBCE0DB02BFD}" destId="{3035F76C-83C7-4475-B75A-15B181F53F1A}" srcOrd="0" destOrd="0" presId="urn:microsoft.com/office/officeart/2005/8/layout/default"/>
    <dgm:cxn modelId="{119D1143-A94E-4669-BE7F-C2CA9F704CE4}" srcId="{499931B1-5A95-49D3-84D5-EBCE0DB02BFD}" destId="{02894C70-357A-4546-AF56-39A9088674CF}" srcOrd="4" destOrd="0" parTransId="{B463B3B3-40F4-40A2-834F-C36074384B57}" sibTransId="{B5D27360-277B-4CF6-AA5E-6F8CD643B98B}"/>
    <dgm:cxn modelId="{27465F66-5D7E-43BA-9B0F-D5ABFD94B7D3}" type="presOf" srcId="{2089A144-56CD-4F22-896E-8D1AF0FC732A}" destId="{3F318C47-561C-4952-9983-2C24A8A87C69}" srcOrd="0" destOrd="0" presId="urn:microsoft.com/office/officeart/2005/8/layout/default"/>
    <dgm:cxn modelId="{AFCF8E6D-C093-4810-A3ED-80405EABF153}" srcId="{499931B1-5A95-49D3-84D5-EBCE0DB02BFD}" destId="{A2B3F3A4-165C-488A-84E7-03D68AA5C0B4}" srcOrd="3" destOrd="0" parTransId="{FE0C5990-B2BD-4D67-A647-0CC7D671F5DE}" sibTransId="{0A49605E-46B2-4873-B854-27165B78FAD0}"/>
    <dgm:cxn modelId="{F0298173-1CC3-4F5C-A8C4-A4E339C89409}" srcId="{499931B1-5A95-49D3-84D5-EBCE0DB02BFD}" destId="{EA7A6FCE-9591-4574-B814-4B4D8896A64B}" srcOrd="0" destOrd="0" parTransId="{9E340F3A-FED7-4F39-88EC-333DF4290073}" sibTransId="{76F35295-F415-45AA-A14B-40FBA694A95E}"/>
    <dgm:cxn modelId="{17D1E87B-1E2F-4812-985D-625EC4F553C0}" srcId="{499931B1-5A95-49D3-84D5-EBCE0DB02BFD}" destId="{15BC363F-B62F-423D-9A72-728712FA61BC}" srcOrd="1" destOrd="0" parTransId="{884EB889-06B6-40D2-A851-7E048EABC3B7}" sibTransId="{F20BBBEA-1B46-4778-A134-E98E80B1FA35}"/>
    <dgm:cxn modelId="{8B17A083-D7E4-4B9E-B336-3DF123A3A275}" srcId="{499931B1-5A95-49D3-84D5-EBCE0DB02BFD}" destId="{2089A144-56CD-4F22-896E-8D1AF0FC732A}" srcOrd="2" destOrd="0" parTransId="{ADA015BF-B447-4AA0-AC1C-B703C5DB281F}" sibTransId="{D42E4880-8349-435E-94E8-AC4083FA8498}"/>
    <dgm:cxn modelId="{3183FF9F-C709-42F2-AA7B-4BCAA301B254}" type="presOf" srcId="{15BC363F-B62F-423D-9A72-728712FA61BC}" destId="{707DFF14-34E5-4B04-8709-002DAE065EA2}" srcOrd="0" destOrd="0" presId="urn:microsoft.com/office/officeart/2005/8/layout/default"/>
    <dgm:cxn modelId="{BD93ABA2-255C-47F2-9755-A75A7A52D1B9}" type="presOf" srcId="{EA7A6FCE-9591-4574-B814-4B4D8896A64B}" destId="{A6F47D0E-03BF-4374-B17E-BC2A065D1526}" srcOrd="0" destOrd="0" presId="urn:microsoft.com/office/officeart/2005/8/layout/default"/>
    <dgm:cxn modelId="{84033FD2-8B64-4965-BFD4-A6F0167F904F}" type="presOf" srcId="{A2B3F3A4-165C-488A-84E7-03D68AA5C0B4}" destId="{803124A1-A759-4261-BF14-62D756B36A2C}" srcOrd="0" destOrd="0" presId="urn:microsoft.com/office/officeart/2005/8/layout/default"/>
    <dgm:cxn modelId="{861ACDB3-1BBC-44C5-A497-1F5CC726FF6F}" type="presParOf" srcId="{3035F76C-83C7-4475-B75A-15B181F53F1A}" destId="{A6F47D0E-03BF-4374-B17E-BC2A065D1526}" srcOrd="0" destOrd="0" presId="urn:microsoft.com/office/officeart/2005/8/layout/default"/>
    <dgm:cxn modelId="{5B852F6E-D5C4-4C64-B8AE-B097A4F1622D}" type="presParOf" srcId="{3035F76C-83C7-4475-B75A-15B181F53F1A}" destId="{C5600016-C918-4D14-A3E3-8D57C9DF4BFE}" srcOrd="1" destOrd="0" presId="urn:microsoft.com/office/officeart/2005/8/layout/default"/>
    <dgm:cxn modelId="{81B89BB4-7CA5-4E69-94DD-6AA1182993CD}" type="presParOf" srcId="{3035F76C-83C7-4475-B75A-15B181F53F1A}" destId="{707DFF14-34E5-4B04-8709-002DAE065EA2}" srcOrd="2" destOrd="0" presId="urn:microsoft.com/office/officeart/2005/8/layout/default"/>
    <dgm:cxn modelId="{F237A877-BB17-438F-AF3C-891DCC8A4F58}" type="presParOf" srcId="{3035F76C-83C7-4475-B75A-15B181F53F1A}" destId="{57C9AD6B-2345-4E93-BDFB-87998C452DE7}" srcOrd="3" destOrd="0" presId="urn:microsoft.com/office/officeart/2005/8/layout/default"/>
    <dgm:cxn modelId="{5170E58F-658E-47AF-B85C-909D22C91750}" type="presParOf" srcId="{3035F76C-83C7-4475-B75A-15B181F53F1A}" destId="{3F318C47-561C-4952-9983-2C24A8A87C69}" srcOrd="4" destOrd="0" presId="urn:microsoft.com/office/officeart/2005/8/layout/default"/>
    <dgm:cxn modelId="{81BE1D1A-CE69-4EDB-898C-405967D1729B}" type="presParOf" srcId="{3035F76C-83C7-4475-B75A-15B181F53F1A}" destId="{484BB15C-0B76-459C-8854-02B13DCCFD8E}" srcOrd="5" destOrd="0" presId="urn:microsoft.com/office/officeart/2005/8/layout/default"/>
    <dgm:cxn modelId="{F188BA8F-25F1-4C05-8443-8CBB785D0AA0}" type="presParOf" srcId="{3035F76C-83C7-4475-B75A-15B181F53F1A}" destId="{803124A1-A759-4261-BF14-62D756B36A2C}" srcOrd="6" destOrd="0" presId="urn:microsoft.com/office/officeart/2005/8/layout/default"/>
    <dgm:cxn modelId="{81AE7D6D-5B0D-4F47-BE2B-664BB464CCB4}" type="presParOf" srcId="{3035F76C-83C7-4475-B75A-15B181F53F1A}" destId="{4DF945E4-F7E4-40D6-8156-071C69907D62}" srcOrd="7" destOrd="0" presId="urn:microsoft.com/office/officeart/2005/8/layout/default"/>
    <dgm:cxn modelId="{7D16CFC2-E714-4CED-B73A-5733E26E7DC7}" type="presParOf" srcId="{3035F76C-83C7-4475-B75A-15B181F53F1A}" destId="{7FE2CC3B-FD03-4575-BF8D-B8402D606DD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8150CE-3177-4851-A276-14EBB834EBB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30865D3-4F94-4EB8-9D58-16839C6AF397}">
      <dgm:prSet phldrT="[Text]"/>
      <dgm:spPr/>
      <dgm:t>
        <a:bodyPr/>
        <a:lstStyle/>
        <a:p>
          <a:r>
            <a:rPr lang="en-US" b="1" i="0" u="none" dirty="0"/>
            <a:t>L.5.3A.1 – 43.2%</a:t>
          </a:r>
        </a:p>
        <a:p>
          <a:r>
            <a:rPr lang="en-US" b="0" i="0" u="none" dirty="0"/>
            <a:t> Research and communicate the basic process of photosynthesis that is used by plants to convert light energy into chemical energy that can be stored and released to fuel an organism’s activities.</a:t>
          </a:r>
          <a:endParaRPr lang="en-US" dirty="0"/>
        </a:p>
      </dgm:t>
    </dgm:pt>
    <dgm:pt modelId="{1F1DA47B-7E14-4973-A38C-A50DB91D0F61}" type="parTrans" cxnId="{D6436ED5-E820-48E0-8CB9-DEAFA532E29A}">
      <dgm:prSet/>
      <dgm:spPr/>
      <dgm:t>
        <a:bodyPr/>
        <a:lstStyle/>
        <a:p>
          <a:endParaRPr lang="en-US"/>
        </a:p>
      </dgm:t>
    </dgm:pt>
    <dgm:pt modelId="{F3BA4734-CA05-4169-AD47-9F0C724E2FDE}" type="sibTrans" cxnId="{D6436ED5-E820-48E0-8CB9-DEAFA532E29A}">
      <dgm:prSet/>
      <dgm:spPr/>
      <dgm:t>
        <a:bodyPr/>
        <a:lstStyle/>
        <a:p>
          <a:endParaRPr lang="en-US"/>
        </a:p>
      </dgm:t>
    </dgm:pt>
    <dgm:pt modelId="{CD926005-52C9-4F4D-9160-7AFDA5754989}">
      <dgm:prSet phldrT="[Text]"/>
      <dgm:spPr/>
      <dgm:t>
        <a:bodyPr/>
        <a:lstStyle/>
        <a:p>
          <a:r>
            <a:rPr lang="en-US" b="1" i="0" u="none" dirty="0"/>
            <a:t>BIO.1B.1 </a:t>
          </a:r>
        </a:p>
        <a:p>
          <a:r>
            <a:rPr lang="en-US" b="0" i="0" u="none" dirty="0"/>
            <a:t>Develop and use models to compare and contrast the structure and function of carbohydrates, lipids, proteins, and nucleic acids (DNA and RNA) in organisms.</a:t>
          </a:r>
          <a:endParaRPr lang="en-US" dirty="0"/>
        </a:p>
      </dgm:t>
    </dgm:pt>
    <dgm:pt modelId="{387A5563-3532-4837-8956-53A1D7A9C81A}" type="parTrans" cxnId="{B3430426-B34F-4760-B0CF-C169401955B7}">
      <dgm:prSet/>
      <dgm:spPr/>
      <dgm:t>
        <a:bodyPr/>
        <a:lstStyle/>
        <a:p>
          <a:endParaRPr lang="en-US"/>
        </a:p>
      </dgm:t>
    </dgm:pt>
    <dgm:pt modelId="{5A1308F9-B1AD-4F7F-99E8-8A63A2E9DD57}" type="sibTrans" cxnId="{B3430426-B34F-4760-B0CF-C169401955B7}">
      <dgm:prSet/>
      <dgm:spPr/>
      <dgm:t>
        <a:bodyPr/>
        <a:lstStyle/>
        <a:p>
          <a:endParaRPr lang="en-US"/>
        </a:p>
      </dgm:t>
    </dgm:pt>
    <dgm:pt modelId="{AFE4AB5A-73D2-482D-8DFA-9C1400517100}">
      <dgm:prSet phldrT="[Text]"/>
      <dgm:spPr/>
      <dgm:t>
        <a:bodyPr/>
        <a:lstStyle/>
        <a:p>
          <a:r>
            <a:rPr lang="en-US" b="1" i="0" u="none" dirty="0"/>
            <a:t>E.8.10.3 – 34.6%</a:t>
          </a:r>
        </a:p>
        <a:p>
          <a:r>
            <a:rPr lang="en-US" b="0" i="0" dirty="0"/>
            <a:t>Using scientific data, debate the societal advantages and disadvantages of technological advancements in renewable energy sources.</a:t>
          </a:r>
          <a:endParaRPr lang="en-US" dirty="0"/>
        </a:p>
      </dgm:t>
    </dgm:pt>
    <dgm:pt modelId="{73FA9189-81D4-471A-B56A-320B9840A8DF}" type="parTrans" cxnId="{C8164873-2575-4550-BB47-ED8D12C02050}">
      <dgm:prSet/>
      <dgm:spPr/>
      <dgm:t>
        <a:bodyPr/>
        <a:lstStyle/>
        <a:p>
          <a:endParaRPr lang="en-US"/>
        </a:p>
      </dgm:t>
    </dgm:pt>
    <dgm:pt modelId="{6EDF97A2-C356-46A8-A085-74C347E020E2}" type="sibTrans" cxnId="{C8164873-2575-4550-BB47-ED8D12C02050}">
      <dgm:prSet/>
      <dgm:spPr/>
      <dgm:t>
        <a:bodyPr/>
        <a:lstStyle/>
        <a:p>
          <a:endParaRPr lang="en-US"/>
        </a:p>
      </dgm:t>
    </dgm:pt>
    <dgm:pt modelId="{A8953EA1-1FD7-407F-87B5-BB0DCFEEF9A5}">
      <dgm:prSet phldrT="[Text]"/>
      <dgm:spPr>
        <a:solidFill>
          <a:schemeClr val="accent1"/>
        </a:solidFill>
      </dgm:spPr>
      <dgm:t>
        <a:bodyPr/>
        <a:lstStyle/>
        <a:p>
          <a:r>
            <a:rPr lang="en-US" b="1" i="0" u="none" dirty="0"/>
            <a:t>US.1.3 – 37.2%</a:t>
          </a:r>
        </a:p>
        <a:p>
          <a:r>
            <a:rPr lang="en-US" b="0" i="0" u="none" dirty="0"/>
            <a:t>Evaluate the Dawes Act for its effect on tribal identity, land ownership, and assimilation of American Indians.</a:t>
          </a:r>
          <a:endParaRPr lang="en-US" dirty="0"/>
        </a:p>
      </dgm:t>
    </dgm:pt>
    <dgm:pt modelId="{94B1D5FB-FD7E-454E-82C2-9CFFE7F42D36}" type="parTrans" cxnId="{5FF751D0-1587-4E0B-B199-AECA973450A4}">
      <dgm:prSet/>
      <dgm:spPr/>
      <dgm:t>
        <a:bodyPr/>
        <a:lstStyle/>
        <a:p>
          <a:endParaRPr lang="en-US"/>
        </a:p>
      </dgm:t>
    </dgm:pt>
    <dgm:pt modelId="{DA503D8A-77DE-4662-83BB-C9A22610BD95}" type="sibTrans" cxnId="{5FF751D0-1587-4E0B-B199-AECA973450A4}">
      <dgm:prSet/>
      <dgm:spPr/>
      <dgm:t>
        <a:bodyPr/>
        <a:lstStyle/>
        <a:p>
          <a:endParaRPr lang="en-US"/>
        </a:p>
      </dgm:t>
    </dgm:pt>
    <dgm:pt modelId="{7B0DA401-E333-4F97-804A-49257F76123B}" type="pres">
      <dgm:prSet presAssocID="{BD8150CE-3177-4851-A276-14EBB834EBBD}" presName="diagram" presStyleCnt="0">
        <dgm:presLayoutVars>
          <dgm:dir/>
          <dgm:resizeHandles val="exact"/>
        </dgm:presLayoutVars>
      </dgm:prSet>
      <dgm:spPr/>
    </dgm:pt>
    <dgm:pt modelId="{C50CE9A2-7F19-4259-A7DF-6CB38492B9C7}" type="pres">
      <dgm:prSet presAssocID="{230865D3-4F94-4EB8-9D58-16839C6AF397}" presName="node" presStyleLbl="node1" presStyleIdx="0" presStyleCnt="4" custLinFactNeighborY="-28608">
        <dgm:presLayoutVars>
          <dgm:bulletEnabled val="1"/>
        </dgm:presLayoutVars>
      </dgm:prSet>
      <dgm:spPr/>
    </dgm:pt>
    <dgm:pt modelId="{0F039675-64CE-4291-B335-E6351C454BC7}" type="pres">
      <dgm:prSet presAssocID="{F3BA4734-CA05-4169-AD47-9F0C724E2FDE}" presName="sibTrans" presStyleCnt="0"/>
      <dgm:spPr/>
    </dgm:pt>
    <dgm:pt modelId="{E2FE213D-18AB-400E-805F-8E3BFFF1B392}" type="pres">
      <dgm:prSet presAssocID="{CD926005-52C9-4F4D-9160-7AFDA5754989}" presName="node" presStyleLbl="node1" presStyleIdx="1" presStyleCnt="4" custLinFactX="-9002" custLinFactY="10827" custLinFactNeighborX="-100000" custLinFactNeighborY="100000">
        <dgm:presLayoutVars>
          <dgm:bulletEnabled val="1"/>
        </dgm:presLayoutVars>
      </dgm:prSet>
      <dgm:spPr/>
    </dgm:pt>
    <dgm:pt modelId="{FC3FC8AE-E333-4ED4-815C-362E6B34B413}" type="pres">
      <dgm:prSet presAssocID="{5A1308F9-B1AD-4F7F-99E8-8A63A2E9DD57}" presName="sibTrans" presStyleCnt="0"/>
      <dgm:spPr/>
    </dgm:pt>
    <dgm:pt modelId="{ABFCDF55-EF79-4D59-8AD0-15E1293DC3A1}" type="pres">
      <dgm:prSet presAssocID="{AFE4AB5A-73D2-482D-8DFA-9C1400517100}" presName="node" presStyleLbl="node1" presStyleIdx="2" presStyleCnt="4" custLinFactX="10159" custLinFactY="-16730" custLinFactNeighborX="100000" custLinFactNeighborY="-100000">
        <dgm:presLayoutVars>
          <dgm:bulletEnabled val="1"/>
        </dgm:presLayoutVars>
      </dgm:prSet>
      <dgm:spPr/>
    </dgm:pt>
    <dgm:pt modelId="{1993C060-BFDE-40B4-B830-F2CCD9147011}" type="pres">
      <dgm:prSet presAssocID="{6EDF97A2-C356-46A8-A085-74C347E020E2}" presName="sibTrans" presStyleCnt="0"/>
      <dgm:spPr/>
    </dgm:pt>
    <dgm:pt modelId="{933DBEE9-9C5C-4DF4-BDB0-ABC33AA65854}" type="pres">
      <dgm:prSet presAssocID="{A8953EA1-1FD7-407F-87B5-BB0DCFEEF9A5}" presName="node" presStyleLbl="node1" presStyleIdx="3" presStyleCnt="4" custLinFactNeighborX="1253" custLinFactNeighborY="-11946">
        <dgm:presLayoutVars>
          <dgm:bulletEnabled val="1"/>
        </dgm:presLayoutVars>
      </dgm:prSet>
      <dgm:spPr/>
    </dgm:pt>
  </dgm:ptLst>
  <dgm:cxnLst>
    <dgm:cxn modelId="{B3430426-B34F-4760-B0CF-C169401955B7}" srcId="{BD8150CE-3177-4851-A276-14EBB834EBBD}" destId="{CD926005-52C9-4F4D-9160-7AFDA5754989}" srcOrd="1" destOrd="0" parTransId="{387A5563-3532-4837-8956-53A1D7A9C81A}" sibTransId="{5A1308F9-B1AD-4F7F-99E8-8A63A2E9DD57}"/>
    <dgm:cxn modelId="{1D4AAC63-4978-47E5-9A4F-18070BB144C8}" type="presOf" srcId="{CD926005-52C9-4F4D-9160-7AFDA5754989}" destId="{E2FE213D-18AB-400E-805F-8E3BFFF1B392}" srcOrd="0" destOrd="0" presId="urn:microsoft.com/office/officeart/2005/8/layout/default"/>
    <dgm:cxn modelId="{C8164873-2575-4550-BB47-ED8D12C02050}" srcId="{BD8150CE-3177-4851-A276-14EBB834EBBD}" destId="{AFE4AB5A-73D2-482D-8DFA-9C1400517100}" srcOrd="2" destOrd="0" parTransId="{73FA9189-81D4-471A-B56A-320B9840A8DF}" sibTransId="{6EDF97A2-C356-46A8-A085-74C347E020E2}"/>
    <dgm:cxn modelId="{11062879-AD48-4375-8E4C-85CBBF316701}" type="presOf" srcId="{BD8150CE-3177-4851-A276-14EBB834EBBD}" destId="{7B0DA401-E333-4F97-804A-49257F76123B}" srcOrd="0" destOrd="0" presId="urn:microsoft.com/office/officeart/2005/8/layout/default"/>
    <dgm:cxn modelId="{F2379D79-786E-4BE1-A452-E956E4A91A63}" type="presOf" srcId="{AFE4AB5A-73D2-482D-8DFA-9C1400517100}" destId="{ABFCDF55-EF79-4D59-8AD0-15E1293DC3A1}" srcOrd="0" destOrd="0" presId="urn:microsoft.com/office/officeart/2005/8/layout/default"/>
    <dgm:cxn modelId="{01D2917E-AC9C-4035-83B9-9D90E39D9AA4}" type="presOf" srcId="{A8953EA1-1FD7-407F-87B5-BB0DCFEEF9A5}" destId="{933DBEE9-9C5C-4DF4-BDB0-ABC33AA65854}" srcOrd="0" destOrd="0" presId="urn:microsoft.com/office/officeart/2005/8/layout/default"/>
    <dgm:cxn modelId="{5FF751D0-1587-4E0B-B199-AECA973450A4}" srcId="{BD8150CE-3177-4851-A276-14EBB834EBBD}" destId="{A8953EA1-1FD7-407F-87B5-BB0DCFEEF9A5}" srcOrd="3" destOrd="0" parTransId="{94B1D5FB-FD7E-454E-82C2-9CFFE7F42D36}" sibTransId="{DA503D8A-77DE-4662-83BB-C9A22610BD95}"/>
    <dgm:cxn modelId="{D6436ED5-E820-48E0-8CB9-DEAFA532E29A}" srcId="{BD8150CE-3177-4851-A276-14EBB834EBBD}" destId="{230865D3-4F94-4EB8-9D58-16839C6AF397}" srcOrd="0" destOrd="0" parTransId="{1F1DA47B-7E14-4973-A38C-A50DB91D0F61}" sibTransId="{F3BA4734-CA05-4169-AD47-9F0C724E2FDE}"/>
    <dgm:cxn modelId="{FA1D5EFE-D110-4F17-9E88-40DC679E356C}" type="presOf" srcId="{230865D3-4F94-4EB8-9D58-16839C6AF397}" destId="{C50CE9A2-7F19-4259-A7DF-6CB38492B9C7}" srcOrd="0" destOrd="0" presId="urn:microsoft.com/office/officeart/2005/8/layout/default"/>
    <dgm:cxn modelId="{CFF2A3D8-C6D0-4323-8670-6F4E726AFC51}" type="presParOf" srcId="{7B0DA401-E333-4F97-804A-49257F76123B}" destId="{C50CE9A2-7F19-4259-A7DF-6CB38492B9C7}" srcOrd="0" destOrd="0" presId="urn:microsoft.com/office/officeart/2005/8/layout/default"/>
    <dgm:cxn modelId="{A4CBDAB3-D0C7-4C86-93EC-B667123F0EF7}" type="presParOf" srcId="{7B0DA401-E333-4F97-804A-49257F76123B}" destId="{0F039675-64CE-4291-B335-E6351C454BC7}" srcOrd="1" destOrd="0" presId="urn:microsoft.com/office/officeart/2005/8/layout/default"/>
    <dgm:cxn modelId="{C766CDF8-450A-4679-AAE7-BEDCAE27DC0A}" type="presParOf" srcId="{7B0DA401-E333-4F97-804A-49257F76123B}" destId="{E2FE213D-18AB-400E-805F-8E3BFFF1B392}" srcOrd="2" destOrd="0" presId="urn:microsoft.com/office/officeart/2005/8/layout/default"/>
    <dgm:cxn modelId="{B30E8930-9836-44DD-BA8C-39F0ADD5954C}" type="presParOf" srcId="{7B0DA401-E333-4F97-804A-49257F76123B}" destId="{FC3FC8AE-E333-4ED4-815C-362E6B34B413}" srcOrd="3" destOrd="0" presId="urn:microsoft.com/office/officeart/2005/8/layout/default"/>
    <dgm:cxn modelId="{71B56687-BD6B-4087-9D74-829761CBADF8}" type="presParOf" srcId="{7B0DA401-E333-4F97-804A-49257F76123B}" destId="{ABFCDF55-EF79-4D59-8AD0-15E1293DC3A1}" srcOrd="4" destOrd="0" presId="urn:microsoft.com/office/officeart/2005/8/layout/default"/>
    <dgm:cxn modelId="{6014856F-9FC9-42DD-A366-1D4E933340C6}" type="presParOf" srcId="{7B0DA401-E333-4F97-804A-49257F76123B}" destId="{1993C060-BFDE-40B4-B830-F2CCD9147011}" srcOrd="5" destOrd="0" presId="urn:microsoft.com/office/officeart/2005/8/layout/default"/>
    <dgm:cxn modelId="{3227F721-4BBA-4005-A039-99FDA61A557A}" type="presParOf" srcId="{7B0DA401-E333-4F97-804A-49257F76123B}" destId="{933DBEE9-9C5C-4DF4-BDB0-ABC33AA6585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4D0A2-BFA3-4726-A9D1-B536586B9E8B}">
      <dsp:nvSpPr>
        <dsp:cNvPr id="0" name=""/>
        <dsp:cNvSpPr/>
      </dsp:nvSpPr>
      <dsp:spPr>
        <a:xfrm>
          <a:off x="1538140" y="1496"/>
          <a:ext cx="3941675" cy="23650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RI.3.3 – 38.0%</a:t>
          </a:r>
        </a:p>
        <a:p>
          <a:pPr marL="0" lvl="0" indent="0" algn="ctr" defTabSz="889000">
            <a:lnSpc>
              <a:spcPct val="90000"/>
            </a:lnSpc>
            <a:spcBef>
              <a:spcPct val="0"/>
            </a:spcBef>
            <a:spcAft>
              <a:spcPct val="35000"/>
            </a:spcAft>
            <a:buNone/>
          </a:pPr>
          <a:r>
            <a:rPr lang="en-US" sz="2000" b="0" i="0" u="none" kern="1200" dirty="0"/>
            <a:t>Describe the relationship between a series of historical events, scientific ideas or concepts, or steps in technical procedures in a text, using language that pertains to time, sequence, and cause/effect.</a:t>
          </a:r>
          <a:endParaRPr lang="en-US" sz="1600" kern="1200" dirty="0"/>
        </a:p>
      </dsp:txBody>
      <dsp:txXfrm>
        <a:off x="1538140" y="1496"/>
        <a:ext cx="3941675" cy="2365005"/>
      </dsp:txXfrm>
    </dsp:sp>
    <dsp:sp modelId="{D26ECF35-B6B5-4DAE-8805-730B032539D9}">
      <dsp:nvSpPr>
        <dsp:cNvPr id="0" name=""/>
        <dsp:cNvSpPr/>
      </dsp:nvSpPr>
      <dsp:spPr>
        <a:xfrm>
          <a:off x="5873983" y="1496"/>
          <a:ext cx="3941675" cy="23650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RI.4.1 – 29.0%</a:t>
          </a:r>
        </a:p>
        <a:p>
          <a:pPr marL="0" lvl="0" indent="0" algn="ctr" defTabSz="889000">
            <a:lnSpc>
              <a:spcPct val="90000"/>
            </a:lnSpc>
            <a:spcBef>
              <a:spcPct val="0"/>
            </a:spcBef>
            <a:spcAft>
              <a:spcPct val="35000"/>
            </a:spcAft>
            <a:buNone/>
          </a:pPr>
          <a:r>
            <a:rPr lang="en-US" sz="2000" b="0" i="0" u="none" kern="1200" dirty="0"/>
            <a:t>Refer to details and examples in a text when explaining what the text says explicitly and when drawing inferences from the text.</a:t>
          </a:r>
          <a:r>
            <a:rPr lang="en-US" sz="2000" kern="1200" dirty="0"/>
            <a:t> </a:t>
          </a:r>
        </a:p>
      </dsp:txBody>
      <dsp:txXfrm>
        <a:off x="5873983" y="1496"/>
        <a:ext cx="3941675" cy="2365005"/>
      </dsp:txXfrm>
    </dsp:sp>
    <dsp:sp modelId="{ABD0888C-0881-408A-870F-252087CC1D9D}">
      <dsp:nvSpPr>
        <dsp:cNvPr id="0" name=""/>
        <dsp:cNvSpPr/>
      </dsp:nvSpPr>
      <dsp:spPr>
        <a:xfrm>
          <a:off x="3706062" y="2760669"/>
          <a:ext cx="3941675" cy="23650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RI.5.8 - 42.8%</a:t>
          </a:r>
        </a:p>
        <a:p>
          <a:pPr marL="0" lvl="0" indent="0" algn="ctr" defTabSz="889000">
            <a:lnSpc>
              <a:spcPct val="90000"/>
            </a:lnSpc>
            <a:spcBef>
              <a:spcPct val="0"/>
            </a:spcBef>
            <a:spcAft>
              <a:spcPct val="35000"/>
            </a:spcAft>
            <a:buNone/>
          </a:pPr>
          <a:r>
            <a:rPr lang="en-US" sz="2000" b="0" i="0" u="none" kern="1200" dirty="0"/>
            <a:t>Explain how an author uses reasons and evidence to support particular points in a text, identifying which reasons and evidence support which point(s).</a:t>
          </a:r>
          <a:endParaRPr lang="en-US" sz="2000" b="0" kern="1200" dirty="0"/>
        </a:p>
      </dsp:txBody>
      <dsp:txXfrm>
        <a:off x="3706062" y="2760669"/>
        <a:ext cx="3941675" cy="2365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7B0DE-19A6-4535-BDD8-DFD57CBDCC01}">
      <dsp:nvSpPr>
        <dsp:cNvPr id="0" name=""/>
        <dsp:cNvSpPr/>
      </dsp:nvSpPr>
      <dsp:spPr>
        <a:xfrm>
          <a:off x="0" y="166566"/>
          <a:ext cx="3524540" cy="22935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t>RI.6.8 -34%</a:t>
          </a:r>
        </a:p>
        <a:p>
          <a:pPr marL="0" lvl="0" indent="0" algn="ctr" defTabSz="800100">
            <a:lnSpc>
              <a:spcPct val="90000"/>
            </a:lnSpc>
            <a:spcBef>
              <a:spcPct val="0"/>
            </a:spcBef>
            <a:spcAft>
              <a:spcPct val="35000"/>
            </a:spcAft>
            <a:buNone/>
          </a:pPr>
          <a:r>
            <a:rPr lang="en-US" sz="1800" b="1" i="0" u="none" kern="1200" dirty="0"/>
            <a:t> </a:t>
          </a:r>
          <a:r>
            <a:rPr lang="en-US" sz="1800" b="0" i="0" u="none" kern="1200" dirty="0"/>
            <a:t>Trace and evaluate the argument and specific claims in a text, distinguishing claims that are supported by reasons and evidence from claims that are not.</a:t>
          </a:r>
          <a:endParaRPr lang="en-US" sz="1800" kern="1200" dirty="0"/>
        </a:p>
      </dsp:txBody>
      <dsp:txXfrm>
        <a:off x="0" y="166566"/>
        <a:ext cx="3524540" cy="2293551"/>
      </dsp:txXfrm>
    </dsp:sp>
    <dsp:sp modelId="{F87E9F12-D09B-4EF9-AF8B-1DFDA60B2D44}">
      <dsp:nvSpPr>
        <dsp:cNvPr id="0" name=""/>
        <dsp:cNvSpPr/>
      </dsp:nvSpPr>
      <dsp:spPr>
        <a:xfrm>
          <a:off x="3909490" y="134282"/>
          <a:ext cx="3654873" cy="2415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t>RL.7.1 - 26% </a:t>
          </a:r>
        </a:p>
        <a:p>
          <a:pPr marL="0" lvl="0" indent="0" algn="ctr" defTabSz="800100">
            <a:lnSpc>
              <a:spcPct val="90000"/>
            </a:lnSpc>
            <a:spcBef>
              <a:spcPct val="0"/>
            </a:spcBef>
            <a:spcAft>
              <a:spcPct val="35000"/>
            </a:spcAft>
            <a:buNone/>
          </a:pPr>
          <a:r>
            <a:rPr lang="en-US" sz="1800" b="0" i="0" u="none" kern="1200" dirty="0"/>
            <a:t>Cite several pieces of textual evidence to support analysis of what the text says explicitly as well as inferences drawn from the text.</a:t>
          </a:r>
          <a:endParaRPr lang="en-US" sz="1800" kern="1200" dirty="0"/>
        </a:p>
      </dsp:txBody>
      <dsp:txXfrm>
        <a:off x="3909490" y="134282"/>
        <a:ext cx="3654873" cy="2415219"/>
      </dsp:txXfrm>
    </dsp:sp>
    <dsp:sp modelId="{43B93BDF-2102-4869-BDE1-397505489DB5}">
      <dsp:nvSpPr>
        <dsp:cNvPr id="0" name=""/>
        <dsp:cNvSpPr/>
      </dsp:nvSpPr>
      <dsp:spPr>
        <a:xfrm>
          <a:off x="7848045" y="133687"/>
          <a:ext cx="3611087" cy="23607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t>RI.8.3 -28.8%</a:t>
          </a:r>
        </a:p>
        <a:p>
          <a:pPr marL="0" lvl="0" indent="0" algn="ctr" defTabSz="800100">
            <a:lnSpc>
              <a:spcPct val="90000"/>
            </a:lnSpc>
            <a:spcBef>
              <a:spcPct val="0"/>
            </a:spcBef>
            <a:spcAft>
              <a:spcPct val="35000"/>
            </a:spcAft>
            <a:buNone/>
          </a:pPr>
          <a:r>
            <a:rPr lang="en-US" sz="1800" b="0" i="0" u="none" kern="1200" dirty="0"/>
            <a:t>Analyze how a text makes connections among and distinctions between individuals, ideas, or events (e.g., through comparisons, analogies, or categories).</a:t>
          </a:r>
          <a:endParaRPr lang="en-US" sz="1800" kern="1200" dirty="0"/>
        </a:p>
      </dsp:txBody>
      <dsp:txXfrm>
        <a:off x="7848045" y="133687"/>
        <a:ext cx="3611087" cy="2360735"/>
      </dsp:txXfrm>
    </dsp:sp>
    <dsp:sp modelId="{9B1A7FE0-BA44-448B-8491-CB58A11ADC3E}">
      <dsp:nvSpPr>
        <dsp:cNvPr id="0" name=""/>
        <dsp:cNvSpPr/>
      </dsp:nvSpPr>
      <dsp:spPr>
        <a:xfrm>
          <a:off x="1744465" y="2875509"/>
          <a:ext cx="3720023" cy="2224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L.10.5 – 34.6%</a:t>
          </a:r>
        </a:p>
        <a:p>
          <a:pPr marL="0" lvl="0" indent="0" algn="ctr" defTabSz="800100">
            <a:lnSpc>
              <a:spcPct val="90000"/>
            </a:lnSpc>
            <a:spcBef>
              <a:spcPct val="0"/>
            </a:spcBef>
            <a:spcAft>
              <a:spcPct val="35000"/>
            </a:spcAft>
            <a:buNone/>
          </a:pPr>
          <a:r>
            <a:rPr lang="en-US" sz="1800" kern="1200" dirty="0"/>
            <a:t>Demonstrate understanding of figurative language, word relationships, and nuances in word meanings.</a:t>
          </a:r>
        </a:p>
        <a:p>
          <a:pPr marL="0" lvl="0" indent="0" algn="ctr" defTabSz="800100">
            <a:lnSpc>
              <a:spcPct val="90000"/>
            </a:lnSpc>
            <a:spcBef>
              <a:spcPct val="0"/>
            </a:spcBef>
            <a:spcAft>
              <a:spcPct val="35000"/>
            </a:spcAft>
            <a:buNone/>
          </a:pPr>
          <a:endParaRPr lang="en-US" sz="1800" kern="1200" dirty="0"/>
        </a:p>
      </dsp:txBody>
      <dsp:txXfrm>
        <a:off x="1744465" y="2875509"/>
        <a:ext cx="3720023" cy="2224524"/>
      </dsp:txXfrm>
    </dsp:sp>
    <dsp:sp modelId="{14D8791C-CBED-4F4C-A263-072A6063A93E}">
      <dsp:nvSpPr>
        <dsp:cNvPr id="0" name=""/>
        <dsp:cNvSpPr/>
      </dsp:nvSpPr>
      <dsp:spPr>
        <a:xfrm>
          <a:off x="5794697" y="2875509"/>
          <a:ext cx="3720023" cy="2224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RI.10.6 – 36.0%</a:t>
          </a:r>
        </a:p>
        <a:p>
          <a:pPr marL="0" lvl="0" indent="0" algn="ctr" defTabSz="844550">
            <a:lnSpc>
              <a:spcPct val="90000"/>
            </a:lnSpc>
            <a:spcBef>
              <a:spcPct val="0"/>
            </a:spcBef>
            <a:spcAft>
              <a:spcPct val="35000"/>
            </a:spcAft>
            <a:buNone/>
          </a:pPr>
          <a:r>
            <a:rPr lang="en-US" sz="1900" kern="1200" dirty="0"/>
            <a:t>Determine an author’s point of view or purpose in a text and analyze how an author uses rhetoric to advance that point of view or purpose.</a:t>
          </a:r>
        </a:p>
        <a:p>
          <a:pPr marL="0" lvl="0" indent="0" algn="ctr" defTabSz="844550">
            <a:lnSpc>
              <a:spcPct val="90000"/>
            </a:lnSpc>
            <a:spcBef>
              <a:spcPct val="0"/>
            </a:spcBef>
            <a:spcAft>
              <a:spcPct val="35000"/>
            </a:spcAft>
            <a:buNone/>
          </a:pPr>
          <a:endParaRPr lang="en-US" sz="1900" kern="1200" dirty="0"/>
        </a:p>
      </dsp:txBody>
      <dsp:txXfrm>
        <a:off x="5794697" y="2875509"/>
        <a:ext cx="3720023" cy="22245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51B3A-C643-4626-9E88-C856C4567CB1}">
      <dsp:nvSpPr>
        <dsp:cNvPr id="0" name=""/>
        <dsp:cNvSpPr/>
      </dsp:nvSpPr>
      <dsp:spPr>
        <a:xfrm>
          <a:off x="1653005" y="102173"/>
          <a:ext cx="3843563" cy="2247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t>3.NF.3 – 32.1%</a:t>
          </a:r>
        </a:p>
        <a:p>
          <a:pPr marL="0" lvl="0" indent="0" algn="ctr" defTabSz="711200">
            <a:lnSpc>
              <a:spcPct val="90000"/>
            </a:lnSpc>
            <a:spcBef>
              <a:spcPct val="0"/>
            </a:spcBef>
            <a:spcAft>
              <a:spcPct val="35000"/>
            </a:spcAft>
            <a:buNone/>
          </a:pPr>
          <a:r>
            <a:rPr lang="en-US" sz="1600" b="1" i="0" u="none" kern="1200" dirty="0"/>
            <a:t> </a:t>
          </a:r>
          <a:r>
            <a:rPr lang="en-US" sz="1600" b="0" i="0" u="none" kern="1200" dirty="0"/>
            <a:t>Explain equivalence of fractions in special cases, and compare fractions by reasoning about their size.</a:t>
          </a:r>
          <a:endParaRPr lang="en-US" sz="1600" kern="1200" dirty="0"/>
        </a:p>
      </dsp:txBody>
      <dsp:txXfrm>
        <a:off x="1653005" y="102173"/>
        <a:ext cx="3843563" cy="2247723"/>
      </dsp:txXfrm>
    </dsp:sp>
    <dsp:sp modelId="{95AC7B44-D373-4C25-9284-7BF019641748}">
      <dsp:nvSpPr>
        <dsp:cNvPr id="0" name=""/>
        <dsp:cNvSpPr/>
      </dsp:nvSpPr>
      <dsp:spPr>
        <a:xfrm>
          <a:off x="5841933" y="294"/>
          <a:ext cx="3750004" cy="24514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t>4.NBT.5 – 39.1% </a:t>
          </a:r>
        </a:p>
        <a:p>
          <a:pPr marL="0" lvl="0" indent="0" algn="ctr" defTabSz="711200">
            <a:lnSpc>
              <a:spcPct val="90000"/>
            </a:lnSpc>
            <a:spcBef>
              <a:spcPct val="0"/>
            </a:spcBef>
            <a:spcAft>
              <a:spcPct val="35000"/>
            </a:spcAft>
            <a:buNone/>
          </a:pPr>
          <a:r>
            <a:rPr lang="en-US" sz="1600" b="0" i="0" u="none" kern="1200" dirty="0"/>
            <a:t>Multiply a whole number of up to four digits by a one-digit whole number, and multiply two two-digit numbers, using strategies based on place value and the properties of operations. Illustrate and explain the calculation by using equations, rectangular arrays, and/or area models..</a:t>
          </a:r>
          <a:endParaRPr lang="en-US" sz="1600" kern="1200" dirty="0"/>
        </a:p>
      </dsp:txBody>
      <dsp:txXfrm>
        <a:off x="5841933" y="294"/>
        <a:ext cx="3750004" cy="2451481"/>
      </dsp:txXfrm>
    </dsp:sp>
    <dsp:sp modelId="{A10A1467-A61C-4206-BC3A-7364F78818CA}">
      <dsp:nvSpPr>
        <dsp:cNvPr id="0" name=""/>
        <dsp:cNvSpPr/>
      </dsp:nvSpPr>
      <dsp:spPr>
        <a:xfrm>
          <a:off x="3528335" y="2797140"/>
          <a:ext cx="4188272" cy="24385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rPr>
            <a:t>5.NF.2 – 33.1%</a:t>
          </a:r>
        </a:p>
        <a:p>
          <a:pPr marL="0" lvl="0" indent="0" algn="ctr" defTabSz="711200">
            <a:lnSpc>
              <a:spcPct val="90000"/>
            </a:lnSpc>
            <a:spcBef>
              <a:spcPct val="0"/>
            </a:spcBef>
            <a:spcAft>
              <a:spcPct val="35000"/>
            </a:spcAft>
            <a:buNone/>
          </a:pPr>
          <a:r>
            <a:rPr lang="en-US" sz="1600" b="0" i="0" u="none" kern="1200" dirty="0">
              <a:solidFill>
                <a:schemeClr val="bg1"/>
              </a:solidFill>
            </a:rPr>
            <a:t>Solve word problems involving addition and subtraction of fractions referring to the same whole, including cases of unlike denominators, e.g., by using visual fraction models or equations to represent the problem. Use benchmark fractions and number sense of fractions to estimate mentally and assess the reasonableness of answers.</a:t>
          </a:r>
          <a:endParaRPr lang="en-US" sz="1600" b="1" i="0" u="none" kern="1200" dirty="0"/>
        </a:p>
      </dsp:txBody>
      <dsp:txXfrm>
        <a:off x="3528335" y="2797140"/>
        <a:ext cx="4188272" cy="24385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47D0E-03BF-4374-B17E-BC2A065D1526}">
      <dsp:nvSpPr>
        <dsp:cNvPr id="0" name=""/>
        <dsp:cNvSpPr/>
      </dsp:nvSpPr>
      <dsp:spPr>
        <a:xfrm>
          <a:off x="0" y="132866"/>
          <a:ext cx="3408551" cy="23070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6.R.P.3 – 34.9%</a:t>
          </a:r>
        </a:p>
        <a:p>
          <a:pPr marL="0" lvl="0" indent="0" algn="ctr" defTabSz="622300">
            <a:lnSpc>
              <a:spcPct val="90000"/>
            </a:lnSpc>
            <a:spcBef>
              <a:spcPct val="0"/>
            </a:spcBef>
            <a:spcAft>
              <a:spcPct val="35000"/>
            </a:spcAft>
            <a:buNone/>
          </a:pPr>
          <a:r>
            <a:rPr lang="en-US" sz="1400" b="0" i="0" u="none" kern="1200" dirty="0"/>
            <a:t>Use ratio and rate reasoning to solve real-world and mathematical problems, e.g., by reasoning about tables of equivalent ratios, tape diagrams, double number line diagrams, or equations.</a:t>
          </a:r>
          <a:endParaRPr lang="en-US" sz="1400" kern="1200" dirty="0"/>
        </a:p>
      </dsp:txBody>
      <dsp:txXfrm>
        <a:off x="0" y="132866"/>
        <a:ext cx="3408551" cy="2307030"/>
      </dsp:txXfrm>
    </dsp:sp>
    <dsp:sp modelId="{707DFF14-34E5-4B04-8709-002DAE065EA2}">
      <dsp:nvSpPr>
        <dsp:cNvPr id="0" name=""/>
        <dsp:cNvSpPr/>
      </dsp:nvSpPr>
      <dsp:spPr>
        <a:xfrm>
          <a:off x="3638291" y="206655"/>
          <a:ext cx="3891620" cy="22403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7.EE.3 – 39.9%</a:t>
          </a:r>
        </a:p>
        <a:p>
          <a:pPr marL="0" lvl="0" indent="0" algn="ctr" defTabSz="622300">
            <a:lnSpc>
              <a:spcPct val="90000"/>
            </a:lnSpc>
            <a:spcBef>
              <a:spcPct val="0"/>
            </a:spcBef>
            <a:spcAft>
              <a:spcPct val="35000"/>
            </a:spcAft>
            <a:buNone/>
          </a:pPr>
          <a:r>
            <a:rPr lang="en-US" sz="1400" b="0" i="0" u="none" kern="1200" dirty="0"/>
            <a:t>Solve multi-step real-life and mathematical problems posed with positive and negative rational numbers in any form (whole numbers, fractions, and decimals), using tools strategically. Apply properties of operations to calculate with numbers in any form; convert between forms as appropriate; and assess the reasonableness of answers using mental computation and estimation strategies.</a:t>
          </a:r>
          <a:endParaRPr lang="en-US" sz="1400" kern="1200" dirty="0"/>
        </a:p>
      </dsp:txBody>
      <dsp:txXfrm>
        <a:off x="3638291" y="206655"/>
        <a:ext cx="3891620" cy="2240386"/>
      </dsp:txXfrm>
    </dsp:sp>
    <dsp:sp modelId="{3F318C47-561C-4952-9983-2C24A8A87C69}">
      <dsp:nvSpPr>
        <dsp:cNvPr id="0" name=""/>
        <dsp:cNvSpPr/>
      </dsp:nvSpPr>
      <dsp:spPr>
        <a:xfrm>
          <a:off x="7644165" y="176256"/>
          <a:ext cx="3600777" cy="22259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8.G.2 – 34.0%</a:t>
          </a:r>
        </a:p>
        <a:p>
          <a:pPr marL="0" lvl="0" indent="0" algn="ctr" defTabSz="622300">
            <a:lnSpc>
              <a:spcPct val="90000"/>
            </a:lnSpc>
            <a:spcBef>
              <a:spcPct val="0"/>
            </a:spcBef>
            <a:spcAft>
              <a:spcPct val="35000"/>
            </a:spcAft>
            <a:buNone/>
          </a:pPr>
          <a:r>
            <a:rPr lang="en-US" sz="1400" b="1" i="0" u="none" kern="1200" dirty="0"/>
            <a:t> </a:t>
          </a:r>
          <a:r>
            <a:rPr lang="en-US" sz="1400" b="0" i="0" u="none" kern="1200" dirty="0"/>
            <a:t>Understand that a two-dimensional figure is congruent to another if the second can be obtained from the first by a sequence of rotations, reflections, and translations; given two congruent figures, describe a sequence that exhibits the congruence between them.</a:t>
          </a:r>
          <a:endParaRPr lang="en-US" sz="1400" kern="1200" dirty="0"/>
        </a:p>
      </dsp:txBody>
      <dsp:txXfrm>
        <a:off x="7644165" y="176256"/>
        <a:ext cx="3600777" cy="2225983"/>
      </dsp:txXfrm>
    </dsp:sp>
    <dsp:sp modelId="{803124A1-A759-4261-BF14-62D756B36A2C}">
      <dsp:nvSpPr>
        <dsp:cNvPr id="0" name=""/>
        <dsp:cNvSpPr/>
      </dsp:nvSpPr>
      <dsp:spPr>
        <a:xfrm>
          <a:off x="910807" y="2795999"/>
          <a:ext cx="3486919" cy="2235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F-IF.5  (MS) – 21.6%</a:t>
          </a:r>
        </a:p>
        <a:p>
          <a:pPr marL="0" lvl="0" indent="0" algn="ctr" defTabSz="622300">
            <a:lnSpc>
              <a:spcPct val="90000"/>
            </a:lnSpc>
            <a:spcBef>
              <a:spcPct val="0"/>
            </a:spcBef>
            <a:spcAft>
              <a:spcPct val="35000"/>
            </a:spcAft>
            <a:buNone/>
          </a:pPr>
          <a:r>
            <a:rPr lang="en-US" sz="1400" b="0" i="0" u="none" kern="1200" dirty="0"/>
            <a:t>Relate the domain of a function to its graph and, where applicable, to the quantitative relationship it describes.</a:t>
          </a:r>
          <a:endParaRPr lang="en-US" sz="1400" kern="1200" dirty="0"/>
        </a:p>
      </dsp:txBody>
      <dsp:txXfrm>
        <a:off x="910807" y="2795999"/>
        <a:ext cx="3486919" cy="2235898"/>
      </dsp:txXfrm>
    </dsp:sp>
    <dsp:sp modelId="{7FE2CC3B-FD03-4575-BF8D-B8402D606DD6}">
      <dsp:nvSpPr>
        <dsp:cNvPr id="0" name=""/>
        <dsp:cNvSpPr/>
      </dsp:nvSpPr>
      <dsp:spPr>
        <a:xfrm>
          <a:off x="6364146" y="2721112"/>
          <a:ext cx="3516213" cy="23856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F-LE.1(HS) -  37.8%</a:t>
          </a:r>
        </a:p>
        <a:p>
          <a:pPr marL="0" lvl="0" indent="0" algn="ctr" defTabSz="622300">
            <a:lnSpc>
              <a:spcPct val="90000"/>
            </a:lnSpc>
            <a:spcBef>
              <a:spcPct val="0"/>
            </a:spcBef>
            <a:spcAft>
              <a:spcPct val="35000"/>
            </a:spcAft>
            <a:buNone/>
          </a:pPr>
          <a:r>
            <a:rPr lang="en-US" sz="1400" b="0" i="0" u="none" kern="1200" dirty="0"/>
            <a:t>Distinguish between situations that can be modeled with linear functions and with exponential functions.</a:t>
          </a:r>
          <a:endParaRPr lang="en-US" sz="1400" kern="1200" dirty="0"/>
        </a:p>
      </dsp:txBody>
      <dsp:txXfrm>
        <a:off x="6364146" y="2721112"/>
        <a:ext cx="3516213" cy="2385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CE9A2-7F19-4259-A7DF-6CB38492B9C7}">
      <dsp:nvSpPr>
        <dsp:cNvPr id="0" name=""/>
        <dsp:cNvSpPr/>
      </dsp:nvSpPr>
      <dsp:spPr>
        <a:xfrm>
          <a:off x="1259637" y="0"/>
          <a:ext cx="4041158" cy="24246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u="none" kern="1200" dirty="0"/>
            <a:t>L.5.3A.1 – 43.2%</a:t>
          </a:r>
        </a:p>
        <a:p>
          <a:pPr marL="0" lvl="0" indent="0" algn="ctr" defTabSz="933450">
            <a:lnSpc>
              <a:spcPct val="90000"/>
            </a:lnSpc>
            <a:spcBef>
              <a:spcPct val="0"/>
            </a:spcBef>
            <a:spcAft>
              <a:spcPct val="35000"/>
            </a:spcAft>
            <a:buNone/>
          </a:pPr>
          <a:r>
            <a:rPr lang="en-US" sz="2100" b="0" i="0" u="none" kern="1200" dirty="0"/>
            <a:t> Research and communicate the basic process of photosynthesis that is used by plants to convert light energy into chemical energy that can be stored and released to fuel an organism’s activities.</a:t>
          </a:r>
          <a:endParaRPr lang="en-US" sz="2100" kern="1200" dirty="0"/>
        </a:p>
      </dsp:txBody>
      <dsp:txXfrm>
        <a:off x="1259637" y="0"/>
        <a:ext cx="4041158" cy="2424695"/>
      </dsp:txXfrm>
    </dsp:sp>
    <dsp:sp modelId="{E2FE213D-18AB-400E-805F-8E3BFFF1B392}">
      <dsp:nvSpPr>
        <dsp:cNvPr id="0" name=""/>
        <dsp:cNvSpPr/>
      </dsp:nvSpPr>
      <dsp:spPr>
        <a:xfrm>
          <a:off x="1299968" y="2688756"/>
          <a:ext cx="4041158" cy="24246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u="none" kern="1200" dirty="0"/>
            <a:t>BIO.1B.1 </a:t>
          </a:r>
        </a:p>
        <a:p>
          <a:pPr marL="0" lvl="0" indent="0" algn="ctr" defTabSz="933450">
            <a:lnSpc>
              <a:spcPct val="90000"/>
            </a:lnSpc>
            <a:spcBef>
              <a:spcPct val="0"/>
            </a:spcBef>
            <a:spcAft>
              <a:spcPct val="35000"/>
            </a:spcAft>
            <a:buNone/>
          </a:pPr>
          <a:r>
            <a:rPr lang="en-US" sz="2100" b="0" i="0" u="none" kern="1200" dirty="0"/>
            <a:t>Develop and use models to compare and contrast the structure and function of carbohydrates, lipids, proteins, and nucleic acids (DNA and RNA) in organisms.</a:t>
          </a:r>
          <a:endParaRPr lang="en-US" sz="2100" kern="1200" dirty="0"/>
        </a:p>
      </dsp:txBody>
      <dsp:txXfrm>
        <a:off x="1299968" y="2688756"/>
        <a:ext cx="4041158" cy="2424695"/>
      </dsp:txXfrm>
    </dsp:sp>
    <dsp:sp modelId="{ABFCDF55-EF79-4D59-8AD0-15E1293DC3A1}">
      <dsp:nvSpPr>
        <dsp:cNvPr id="0" name=""/>
        <dsp:cNvSpPr/>
      </dsp:nvSpPr>
      <dsp:spPr>
        <a:xfrm>
          <a:off x="5711337" y="3"/>
          <a:ext cx="4041158" cy="24246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u="none" kern="1200" dirty="0"/>
            <a:t>E.8.10.3 – 34.6%</a:t>
          </a:r>
        </a:p>
        <a:p>
          <a:pPr marL="0" lvl="0" indent="0" algn="ctr" defTabSz="933450">
            <a:lnSpc>
              <a:spcPct val="90000"/>
            </a:lnSpc>
            <a:spcBef>
              <a:spcPct val="0"/>
            </a:spcBef>
            <a:spcAft>
              <a:spcPct val="35000"/>
            </a:spcAft>
            <a:buNone/>
          </a:pPr>
          <a:r>
            <a:rPr lang="en-US" sz="2100" b="0" i="0" kern="1200" dirty="0"/>
            <a:t>Using scientific data, debate the societal advantages and disadvantages of technological advancements in renewable energy sources.</a:t>
          </a:r>
          <a:endParaRPr lang="en-US" sz="2100" kern="1200" dirty="0"/>
        </a:p>
      </dsp:txBody>
      <dsp:txXfrm>
        <a:off x="5711337" y="3"/>
        <a:ext cx="4041158" cy="2424695"/>
      </dsp:txXfrm>
    </dsp:sp>
    <dsp:sp modelId="{933DBEE9-9C5C-4DF4-BDB0-ABC33AA65854}">
      <dsp:nvSpPr>
        <dsp:cNvPr id="0" name=""/>
        <dsp:cNvSpPr/>
      </dsp:nvSpPr>
      <dsp:spPr>
        <a:xfrm>
          <a:off x="5755547" y="2540696"/>
          <a:ext cx="4041158" cy="242469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u="none" kern="1200" dirty="0"/>
            <a:t>US.1.3 – 37.2%</a:t>
          </a:r>
        </a:p>
        <a:p>
          <a:pPr marL="0" lvl="0" indent="0" algn="ctr" defTabSz="933450">
            <a:lnSpc>
              <a:spcPct val="90000"/>
            </a:lnSpc>
            <a:spcBef>
              <a:spcPct val="0"/>
            </a:spcBef>
            <a:spcAft>
              <a:spcPct val="35000"/>
            </a:spcAft>
            <a:buNone/>
          </a:pPr>
          <a:r>
            <a:rPr lang="en-US" sz="2100" b="0" i="0" u="none" kern="1200" dirty="0"/>
            <a:t>Evaluate the Dawes Act for its effect on tribal identity, land ownership, and assimilation of American Indians.</a:t>
          </a:r>
          <a:endParaRPr lang="en-US" sz="2100" kern="1200" dirty="0"/>
        </a:p>
      </dsp:txBody>
      <dsp:txXfrm>
        <a:off x="5755547" y="2540696"/>
        <a:ext cx="4041158" cy="24246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130" cy="467215"/>
          </a:xfrm>
          <a:prstGeom prst="rect">
            <a:avLst/>
          </a:prstGeom>
        </p:spPr>
        <p:txBody>
          <a:bodyPr vert="horz" lIns="92249" tIns="46123" rIns="92249" bIns="46123" rtlCol="0"/>
          <a:lstStyle>
            <a:lvl1pPr algn="l">
              <a:defRPr sz="1200"/>
            </a:lvl1pPr>
          </a:lstStyle>
          <a:p>
            <a:endParaRPr lang="en-US" dirty="0"/>
          </a:p>
        </p:txBody>
      </p:sp>
      <p:sp>
        <p:nvSpPr>
          <p:cNvPr id="3" name="Date Placeholder 2"/>
          <p:cNvSpPr>
            <a:spLocks noGrp="1"/>
          </p:cNvSpPr>
          <p:nvPr>
            <p:ph type="dt" idx="1"/>
          </p:nvPr>
        </p:nvSpPr>
        <p:spPr>
          <a:xfrm>
            <a:off x="3978366" y="0"/>
            <a:ext cx="3043130" cy="467215"/>
          </a:xfrm>
          <a:prstGeom prst="rect">
            <a:avLst/>
          </a:prstGeom>
        </p:spPr>
        <p:txBody>
          <a:bodyPr vert="horz" lIns="92249" tIns="46123" rIns="92249" bIns="46123" rtlCol="0"/>
          <a:lstStyle>
            <a:lvl1pPr algn="r">
              <a:defRPr sz="1200"/>
            </a:lvl1pPr>
          </a:lstStyle>
          <a:p>
            <a:fld id="{B024473F-7767-C24F-9F89-0464A0FC2D22}" type="datetimeFigureOut">
              <a:rPr lang="en-US" smtClean="0"/>
              <a:t>1/16/22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2249" tIns="46123" rIns="92249" bIns="46123" rtlCol="0" anchor="ctr"/>
          <a:lstStyle/>
          <a:p>
            <a:endParaRPr lang="en-US" dirty="0"/>
          </a:p>
        </p:txBody>
      </p:sp>
      <p:sp>
        <p:nvSpPr>
          <p:cNvPr id="5" name="Notes Placeholder 4"/>
          <p:cNvSpPr>
            <a:spLocks noGrp="1"/>
          </p:cNvSpPr>
          <p:nvPr>
            <p:ph type="body" sz="quarter" idx="3"/>
          </p:nvPr>
        </p:nvSpPr>
        <p:spPr>
          <a:xfrm>
            <a:off x="702634" y="4480147"/>
            <a:ext cx="5617838" cy="3665719"/>
          </a:xfrm>
          <a:prstGeom prst="rect">
            <a:avLst/>
          </a:prstGeom>
        </p:spPr>
        <p:txBody>
          <a:bodyPr vert="horz" lIns="92249" tIns="46123" rIns="92249" bIns="461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887"/>
            <a:ext cx="3043130" cy="467215"/>
          </a:xfrm>
          <a:prstGeom prst="rect">
            <a:avLst/>
          </a:prstGeom>
        </p:spPr>
        <p:txBody>
          <a:bodyPr vert="horz" lIns="92249" tIns="46123" rIns="92249" bIns="461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366" y="8841887"/>
            <a:ext cx="3043130" cy="467215"/>
          </a:xfrm>
          <a:prstGeom prst="rect">
            <a:avLst/>
          </a:prstGeom>
        </p:spPr>
        <p:txBody>
          <a:bodyPr vert="horz" lIns="92249" tIns="46123" rIns="92249" bIns="46123" rtlCol="0" anchor="b"/>
          <a:lstStyle>
            <a:lvl1pPr algn="r">
              <a:defRPr sz="1200"/>
            </a:lvl1pPr>
          </a:lstStyle>
          <a:p>
            <a:fld id="{7C94D57B-02BA-854C-BD03-8ACD0DE5925A}" type="slidenum">
              <a:rPr lang="en-US" smtClean="0"/>
              <a:t>‹#›</a:t>
            </a:fld>
            <a:endParaRPr lang="en-US" dirty="0"/>
          </a:p>
        </p:txBody>
      </p:sp>
    </p:spTree>
    <p:extLst>
      <p:ext uri="{BB962C8B-B14F-4D97-AF65-F5344CB8AC3E}">
        <p14:creationId xmlns:p14="http://schemas.microsoft.com/office/powerpoint/2010/main" val="326862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a:t>
            </a:fld>
            <a:endParaRPr lang="en-US" dirty="0"/>
          </a:p>
        </p:txBody>
      </p:sp>
    </p:spTree>
    <p:extLst>
      <p:ext uri="{BB962C8B-B14F-4D97-AF65-F5344CB8AC3E}">
        <p14:creationId xmlns:p14="http://schemas.microsoft.com/office/powerpoint/2010/main" val="413703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11</a:t>
            </a:fld>
            <a:endParaRPr lang="en-US" dirty="0"/>
          </a:p>
        </p:txBody>
      </p:sp>
    </p:spTree>
    <p:extLst>
      <p:ext uri="{BB962C8B-B14F-4D97-AF65-F5344CB8AC3E}">
        <p14:creationId xmlns:p14="http://schemas.microsoft.com/office/powerpoint/2010/main" val="428103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12</a:t>
            </a:fld>
            <a:endParaRPr lang="en-US" dirty="0"/>
          </a:p>
        </p:txBody>
      </p:sp>
    </p:spTree>
    <p:extLst>
      <p:ext uri="{BB962C8B-B14F-4D97-AF65-F5344CB8AC3E}">
        <p14:creationId xmlns:p14="http://schemas.microsoft.com/office/powerpoint/2010/main" val="362219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13</a:t>
            </a:fld>
            <a:endParaRPr lang="en-US" dirty="0"/>
          </a:p>
        </p:txBody>
      </p:sp>
    </p:spTree>
    <p:extLst>
      <p:ext uri="{BB962C8B-B14F-4D97-AF65-F5344CB8AC3E}">
        <p14:creationId xmlns:p14="http://schemas.microsoft.com/office/powerpoint/2010/main" val="174086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14</a:t>
            </a:fld>
            <a:endParaRPr lang="en-US" dirty="0"/>
          </a:p>
        </p:txBody>
      </p:sp>
    </p:spTree>
    <p:extLst>
      <p:ext uri="{BB962C8B-B14F-4D97-AF65-F5344CB8AC3E}">
        <p14:creationId xmlns:p14="http://schemas.microsoft.com/office/powerpoint/2010/main" val="263724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15</a:t>
            </a:fld>
            <a:endParaRPr lang="en-US" dirty="0"/>
          </a:p>
        </p:txBody>
      </p:sp>
    </p:spTree>
    <p:extLst>
      <p:ext uri="{BB962C8B-B14F-4D97-AF65-F5344CB8AC3E}">
        <p14:creationId xmlns:p14="http://schemas.microsoft.com/office/powerpoint/2010/main" val="3586812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16</a:t>
            </a:fld>
            <a:endParaRPr lang="en-US" dirty="0"/>
          </a:p>
        </p:txBody>
      </p:sp>
    </p:spTree>
    <p:extLst>
      <p:ext uri="{BB962C8B-B14F-4D97-AF65-F5344CB8AC3E}">
        <p14:creationId xmlns:p14="http://schemas.microsoft.com/office/powerpoint/2010/main" val="298057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17</a:t>
            </a:fld>
            <a:endParaRPr lang="en-US" dirty="0"/>
          </a:p>
        </p:txBody>
      </p:sp>
    </p:spTree>
    <p:extLst>
      <p:ext uri="{BB962C8B-B14F-4D97-AF65-F5344CB8AC3E}">
        <p14:creationId xmlns:p14="http://schemas.microsoft.com/office/powerpoint/2010/main" val="90969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18</a:t>
            </a:fld>
            <a:endParaRPr lang="en-US" dirty="0"/>
          </a:p>
        </p:txBody>
      </p:sp>
    </p:spTree>
    <p:extLst>
      <p:ext uri="{BB962C8B-B14F-4D97-AF65-F5344CB8AC3E}">
        <p14:creationId xmlns:p14="http://schemas.microsoft.com/office/powerpoint/2010/main" val="2412150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19</a:t>
            </a:fld>
            <a:endParaRPr lang="en-US" dirty="0"/>
          </a:p>
        </p:txBody>
      </p:sp>
    </p:spTree>
    <p:extLst>
      <p:ext uri="{BB962C8B-B14F-4D97-AF65-F5344CB8AC3E}">
        <p14:creationId xmlns:p14="http://schemas.microsoft.com/office/powerpoint/2010/main" val="392336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and 4</a:t>
            </a:r>
            <a:r>
              <a:rPr lang="en-US" baseline="30000" dirty="0"/>
              <a:t>th</a:t>
            </a:r>
            <a:r>
              <a:rPr lang="en-US" dirty="0"/>
              <a:t> (8-9% prof)</a:t>
            </a:r>
          </a:p>
        </p:txBody>
      </p:sp>
      <p:sp>
        <p:nvSpPr>
          <p:cNvPr id="4" name="Slide Number Placeholder 3"/>
          <p:cNvSpPr>
            <a:spLocks noGrp="1"/>
          </p:cNvSpPr>
          <p:nvPr>
            <p:ph type="sldNum" sz="quarter" idx="5"/>
          </p:nvPr>
        </p:nvSpPr>
        <p:spPr/>
        <p:txBody>
          <a:bodyPr/>
          <a:lstStyle/>
          <a:p>
            <a:fld id="{7C94D57B-02BA-854C-BD03-8ACD0DE5925A}" type="slidenum">
              <a:rPr lang="en-US" smtClean="0"/>
              <a:t>20</a:t>
            </a:fld>
            <a:endParaRPr lang="en-US" dirty="0"/>
          </a:p>
        </p:txBody>
      </p:sp>
    </p:spTree>
    <p:extLst>
      <p:ext uri="{BB962C8B-B14F-4D97-AF65-F5344CB8AC3E}">
        <p14:creationId xmlns:p14="http://schemas.microsoft.com/office/powerpoint/2010/main" val="147420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2</a:t>
            </a:fld>
            <a:endParaRPr lang="en-US" dirty="0"/>
          </a:p>
        </p:txBody>
      </p:sp>
    </p:spTree>
    <p:extLst>
      <p:ext uri="{BB962C8B-B14F-4D97-AF65-F5344CB8AC3E}">
        <p14:creationId xmlns:p14="http://schemas.microsoft.com/office/powerpoint/2010/main" val="4209129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EL </a:t>
            </a:r>
          </a:p>
          <a:p>
            <a:r>
              <a:rPr lang="en-US" dirty="0"/>
              <a:t>3</a:t>
            </a:r>
            <a:r>
              <a:rPr lang="en-US" baseline="30000" dirty="0"/>
              <a:t>rd</a:t>
            </a:r>
            <a:r>
              <a:rPr lang="en-US" dirty="0"/>
              <a:t> Grade -10.8%</a:t>
            </a:r>
          </a:p>
          <a:p>
            <a:r>
              <a:rPr lang="en-US" dirty="0"/>
              <a:t>4</a:t>
            </a:r>
            <a:r>
              <a:rPr lang="en-US" baseline="30000" dirty="0"/>
              <a:t>th</a:t>
            </a:r>
            <a:r>
              <a:rPr lang="en-US" dirty="0"/>
              <a:t> Grade - 7.8%</a:t>
            </a:r>
          </a:p>
          <a:p>
            <a:r>
              <a:rPr lang="en-US" dirty="0"/>
              <a:t>HS - 3.8%</a:t>
            </a:r>
          </a:p>
          <a:p>
            <a:endParaRPr lang="en-US" dirty="0"/>
          </a:p>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21</a:t>
            </a:fld>
            <a:endParaRPr lang="en-US" dirty="0"/>
          </a:p>
        </p:txBody>
      </p:sp>
    </p:spTree>
    <p:extLst>
      <p:ext uri="{BB962C8B-B14F-4D97-AF65-F5344CB8AC3E}">
        <p14:creationId xmlns:p14="http://schemas.microsoft.com/office/powerpoint/2010/main" val="1655371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22</a:t>
            </a:fld>
            <a:endParaRPr lang="en-US" dirty="0"/>
          </a:p>
        </p:txBody>
      </p:sp>
    </p:spTree>
    <p:extLst>
      <p:ext uri="{BB962C8B-B14F-4D97-AF65-F5344CB8AC3E}">
        <p14:creationId xmlns:p14="http://schemas.microsoft.com/office/powerpoint/2010/main" val="473616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23</a:t>
            </a:fld>
            <a:endParaRPr lang="en-US" dirty="0"/>
          </a:p>
        </p:txBody>
      </p:sp>
    </p:spTree>
    <p:extLst>
      <p:ext uri="{BB962C8B-B14F-4D97-AF65-F5344CB8AC3E}">
        <p14:creationId xmlns:p14="http://schemas.microsoft.com/office/powerpoint/2010/main" val="2854281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30</a:t>
            </a:fld>
            <a:endParaRPr lang="en-US" dirty="0"/>
          </a:p>
        </p:txBody>
      </p:sp>
    </p:spTree>
    <p:extLst>
      <p:ext uri="{BB962C8B-B14F-4D97-AF65-F5344CB8AC3E}">
        <p14:creationId xmlns:p14="http://schemas.microsoft.com/office/powerpoint/2010/main" val="1652321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31</a:t>
            </a:fld>
            <a:endParaRPr lang="en-US" dirty="0"/>
          </a:p>
        </p:txBody>
      </p:sp>
    </p:spTree>
    <p:extLst>
      <p:ext uri="{BB962C8B-B14F-4D97-AF65-F5344CB8AC3E}">
        <p14:creationId xmlns:p14="http://schemas.microsoft.com/office/powerpoint/2010/main" val="657695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RI.8.6 – 50.8</a:t>
            </a:r>
          </a:p>
          <a:p>
            <a:pPr defTabSz="922630">
              <a:defRPr/>
            </a:pPr>
            <a:r>
              <a:rPr lang="en-US" dirty="0"/>
              <a:t>RL.10.1 – 53.2% - Cite strong and thorough textual evidence to support analysis of what the text says explicitly as well as inference drawn from the text. </a:t>
            </a:r>
          </a:p>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32</a:t>
            </a:fld>
            <a:endParaRPr lang="en-US" dirty="0"/>
          </a:p>
        </p:txBody>
      </p:sp>
    </p:spTree>
    <p:extLst>
      <p:ext uri="{BB962C8B-B14F-4D97-AF65-F5344CB8AC3E}">
        <p14:creationId xmlns:p14="http://schemas.microsoft.com/office/powerpoint/2010/main" val="2472247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33</a:t>
            </a:fld>
            <a:endParaRPr lang="en-US" dirty="0"/>
          </a:p>
        </p:txBody>
      </p:sp>
    </p:spTree>
    <p:extLst>
      <p:ext uri="{BB962C8B-B14F-4D97-AF65-F5344CB8AC3E}">
        <p14:creationId xmlns:p14="http://schemas.microsoft.com/office/powerpoint/2010/main" val="3262325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DOK 1</a:t>
            </a:r>
          </a:p>
        </p:txBody>
      </p:sp>
      <p:sp>
        <p:nvSpPr>
          <p:cNvPr id="4" name="Slide Number Placeholder 3"/>
          <p:cNvSpPr>
            <a:spLocks noGrp="1"/>
          </p:cNvSpPr>
          <p:nvPr>
            <p:ph type="sldNum" sz="quarter" idx="5"/>
          </p:nvPr>
        </p:nvSpPr>
        <p:spPr/>
        <p:txBody>
          <a:bodyPr/>
          <a:lstStyle/>
          <a:p>
            <a:fld id="{7C94D57B-02BA-854C-BD03-8ACD0DE5925A}" type="slidenum">
              <a:rPr lang="en-US" smtClean="0"/>
              <a:t>35</a:t>
            </a:fld>
            <a:endParaRPr lang="en-US" dirty="0"/>
          </a:p>
        </p:txBody>
      </p:sp>
    </p:spTree>
    <p:extLst>
      <p:ext uri="{BB962C8B-B14F-4D97-AF65-F5344CB8AC3E}">
        <p14:creationId xmlns:p14="http://schemas.microsoft.com/office/powerpoint/2010/main" val="3734408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place value understanding to round multi-digit whole numbers to any place. – 4</a:t>
            </a:r>
            <a:r>
              <a:rPr lang="en-US" baseline="30000" dirty="0"/>
              <a:t>th</a:t>
            </a:r>
            <a:r>
              <a:rPr lang="en-US" dirty="0"/>
              <a:t> Grade</a:t>
            </a:r>
          </a:p>
        </p:txBody>
      </p:sp>
      <p:sp>
        <p:nvSpPr>
          <p:cNvPr id="4" name="Slide Number Placeholder 3"/>
          <p:cNvSpPr>
            <a:spLocks noGrp="1"/>
          </p:cNvSpPr>
          <p:nvPr>
            <p:ph type="sldNum" sz="quarter" idx="5"/>
          </p:nvPr>
        </p:nvSpPr>
        <p:spPr/>
        <p:txBody>
          <a:bodyPr/>
          <a:lstStyle/>
          <a:p>
            <a:fld id="{7C94D57B-02BA-854C-BD03-8ACD0DE5925A}" type="slidenum">
              <a:rPr lang="en-US" smtClean="0"/>
              <a:t>36</a:t>
            </a:fld>
            <a:endParaRPr lang="en-US" dirty="0"/>
          </a:p>
        </p:txBody>
      </p:sp>
    </p:spTree>
    <p:extLst>
      <p:ext uri="{BB962C8B-B14F-4D97-AF65-F5344CB8AC3E}">
        <p14:creationId xmlns:p14="http://schemas.microsoft.com/office/powerpoint/2010/main" val="1490032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38</a:t>
            </a:fld>
            <a:endParaRPr lang="en-US" dirty="0"/>
          </a:p>
        </p:txBody>
      </p:sp>
    </p:spTree>
    <p:extLst>
      <p:ext uri="{BB962C8B-B14F-4D97-AF65-F5344CB8AC3E}">
        <p14:creationId xmlns:p14="http://schemas.microsoft.com/office/powerpoint/2010/main" val="273981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3</a:t>
            </a:fld>
            <a:endParaRPr lang="en-US" dirty="0"/>
          </a:p>
        </p:txBody>
      </p:sp>
    </p:spTree>
    <p:extLst>
      <p:ext uri="{BB962C8B-B14F-4D97-AF65-F5344CB8AC3E}">
        <p14:creationId xmlns:p14="http://schemas.microsoft.com/office/powerpoint/2010/main" val="919470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40</a:t>
            </a:fld>
            <a:endParaRPr lang="en-US" dirty="0"/>
          </a:p>
        </p:txBody>
      </p:sp>
    </p:spTree>
    <p:extLst>
      <p:ext uri="{BB962C8B-B14F-4D97-AF65-F5344CB8AC3E}">
        <p14:creationId xmlns:p14="http://schemas.microsoft.com/office/powerpoint/2010/main" val="1820398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42</a:t>
            </a:fld>
            <a:endParaRPr lang="en-US" dirty="0"/>
          </a:p>
        </p:txBody>
      </p:sp>
    </p:spTree>
    <p:extLst>
      <p:ext uri="{BB962C8B-B14F-4D97-AF65-F5344CB8AC3E}">
        <p14:creationId xmlns:p14="http://schemas.microsoft.com/office/powerpoint/2010/main" val="1869220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Raines – 4</a:t>
            </a:r>
            <a:r>
              <a:rPr lang="en-US" baseline="30000" dirty="0"/>
              <a:t>th</a:t>
            </a:r>
            <a:r>
              <a:rPr lang="en-US" dirty="0"/>
              <a:t> -5</a:t>
            </a:r>
            <a:r>
              <a:rPr lang="en-US" baseline="30000" dirty="0"/>
              <a:t>th</a:t>
            </a:r>
            <a:r>
              <a:rPr lang="en-US" dirty="0"/>
              <a:t> grade students (0% prof)</a:t>
            </a:r>
          </a:p>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43</a:t>
            </a:fld>
            <a:endParaRPr lang="en-US" dirty="0"/>
          </a:p>
        </p:txBody>
      </p:sp>
    </p:spTree>
    <p:extLst>
      <p:ext uri="{BB962C8B-B14F-4D97-AF65-F5344CB8AC3E}">
        <p14:creationId xmlns:p14="http://schemas.microsoft.com/office/powerpoint/2010/main" val="3350362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44</a:t>
            </a:fld>
            <a:endParaRPr lang="en-US" dirty="0"/>
          </a:p>
        </p:txBody>
      </p:sp>
    </p:spTree>
    <p:extLst>
      <p:ext uri="{BB962C8B-B14F-4D97-AF65-F5344CB8AC3E}">
        <p14:creationId xmlns:p14="http://schemas.microsoft.com/office/powerpoint/2010/main" val="1561257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45</a:t>
            </a:fld>
            <a:endParaRPr lang="en-US" dirty="0"/>
          </a:p>
        </p:txBody>
      </p:sp>
    </p:spTree>
    <p:extLst>
      <p:ext uri="{BB962C8B-B14F-4D97-AF65-F5344CB8AC3E}">
        <p14:creationId xmlns:p14="http://schemas.microsoft.com/office/powerpoint/2010/main" val="31310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7B84-2949-40B2-AC18-9FF1CE8840C6}" type="slidenum">
              <a:rPr lang="en-US" smtClean="0"/>
              <a:t>46</a:t>
            </a:fld>
            <a:endParaRPr lang="en-US" dirty="0"/>
          </a:p>
        </p:txBody>
      </p:sp>
    </p:spTree>
    <p:extLst>
      <p:ext uri="{BB962C8B-B14F-4D97-AF65-F5344CB8AC3E}">
        <p14:creationId xmlns:p14="http://schemas.microsoft.com/office/powerpoint/2010/main" val="2742193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7B84-2949-40B2-AC18-9FF1CE8840C6}" type="slidenum">
              <a:rPr lang="en-US" smtClean="0"/>
              <a:t>47</a:t>
            </a:fld>
            <a:endParaRPr lang="en-US" dirty="0"/>
          </a:p>
        </p:txBody>
      </p:sp>
    </p:spTree>
    <p:extLst>
      <p:ext uri="{BB962C8B-B14F-4D97-AF65-F5344CB8AC3E}">
        <p14:creationId xmlns:p14="http://schemas.microsoft.com/office/powerpoint/2010/main" val="1894477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48</a:t>
            </a:fld>
            <a:endParaRPr lang="en-US" dirty="0"/>
          </a:p>
        </p:txBody>
      </p:sp>
    </p:spTree>
    <p:extLst>
      <p:ext uri="{BB962C8B-B14F-4D97-AF65-F5344CB8AC3E}">
        <p14:creationId xmlns:p14="http://schemas.microsoft.com/office/powerpoint/2010/main" val="29388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168D6-E2A2-43BF-8B55-18A7CC8D4FF1}" type="slidenum">
              <a:rPr lang="en-US" smtClean="0"/>
              <a:t>4</a:t>
            </a:fld>
            <a:endParaRPr lang="en-US" dirty="0"/>
          </a:p>
        </p:txBody>
      </p:sp>
    </p:spTree>
    <p:extLst>
      <p:ext uri="{BB962C8B-B14F-4D97-AF65-F5344CB8AC3E}">
        <p14:creationId xmlns:p14="http://schemas.microsoft.com/office/powerpoint/2010/main" val="32602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7B84-2949-40B2-AC18-9FF1CE8840C6}" type="slidenum">
              <a:rPr lang="en-US" smtClean="0"/>
              <a:t>6</a:t>
            </a:fld>
            <a:endParaRPr lang="en-US" dirty="0"/>
          </a:p>
        </p:txBody>
      </p:sp>
    </p:spTree>
    <p:extLst>
      <p:ext uri="{BB962C8B-B14F-4D97-AF65-F5344CB8AC3E}">
        <p14:creationId xmlns:p14="http://schemas.microsoft.com/office/powerpoint/2010/main" val="3015953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7</a:t>
            </a:fld>
            <a:endParaRPr lang="en-US" dirty="0"/>
          </a:p>
        </p:txBody>
      </p:sp>
    </p:spTree>
    <p:extLst>
      <p:ext uri="{BB962C8B-B14F-4D97-AF65-F5344CB8AC3E}">
        <p14:creationId xmlns:p14="http://schemas.microsoft.com/office/powerpoint/2010/main" val="76567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8677 – two data points- ELA</a:t>
            </a:r>
          </a:p>
        </p:txBody>
      </p:sp>
      <p:sp>
        <p:nvSpPr>
          <p:cNvPr id="4" name="Slide Number Placeholder 3"/>
          <p:cNvSpPr>
            <a:spLocks noGrp="1"/>
          </p:cNvSpPr>
          <p:nvPr>
            <p:ph type="sldNum" sz="quarter" idx="5"/>
          </p:nvPr>
        </p:nvSpPr>
        <p:spPr/>
        <p:txBody>
          <a:bodyPr/>
          <a:lstStyle/>
          <a:p>
            <a:fld id="{7C94D57B-02BA-854C-BD03-8ACD0DE5925A}" type="slidenum">
              <a:rPr lang="en-US" smtClean="0"/>
              <a:t>8</a:t>
            </a:fld>
            <a:endParaRPr lang="en-US" dirty="0"/>
          </a:p>
        </p:txBody>
      </p:sp>
    </p:spTree>
    <p:extLst>
      <p:ext uri="{BB962C8B-B14F-4D97-AF65-F5344CB8AC3E}">
        <p14:creationId xmlns:p14="http://schemas.microsoft.com/office/powerpoint/2010/main" val="2357280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9</a:t>
            </a:fld>
            <a:endParaRPr lang="en-US" dirty="0"/>
          </a:p>
        </p:txBody>
      </p:sp>
    </p:spTree>
    <p:extLst>
      <p:ext uri="{BB962C8B-B14F-4D97-AF65-F5344CB8AC3E}">
        <p14:creationId xmlns:p14="http://schemas.microsoft.com/office/powerpoint/2010/main" val="3009020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4D57B-02BA-854C-BD03-8ACD0DE5925A}" type="slidenum">
              <a:rPr lang="en-US" smtClean="0"/>
              <a:t>10</a:t>
            </a:fld>
            <a:endParaRPr lang="en-US" dirty="0"/>
          </a:p>
        </p:txBody>
      </p:sp>
    </p:spTree>
    <p:extLst>
      <p:ext uri="{BB962C8B-B14F-4D97-AF65-F5344CB8AC3E}">
        <p14:creationId xmlns:p14="http://schemas.microsoft.com/office/powerpoint/2010/main" val="1441970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8663-70EA-574F-BA94-A8F8DDA701A8}"/>
              </a:ext>
            </a:extLst>
          </p:cNvPr>
          <p:cNvSpPr>
            <a:spLocks noGrp="1"/>
          </p:cNvSpPr>
          <p:nvPr>
            <p:ph type="ctrTitle"/>
          </p:nvPr>
        </p:nvSpPr>
        <p:spPr>
          <a:xfrm>
            <a:off x="4559641" y="1998695"/>
            <a:ext cx="7521146" cy="2387600"/>
          </a:xfrm>
        </p:spPr>
        <p:txBody>
          <a:bodyPr anchor="b"/>
          <a:lstStyle>
            <a:lvl1pPr algn="ctr">
              <a:defRPr sz="6000" b="1" i="0">
                <a:latin typeface="Gotham Bold" panose="0200060403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0A8D9F79-64BB-A240-9F97-800853D246FC}"/>
              </a:ext>
            </a:extLst>
          </p:cNvPr>
          <p:cNvSpPr>
            <a:spLocks noGrp="1"/>
          </p:cNvSpPr>
          <p:nvPr>
            <p:ph type="subTitle" idx="1"/>
          </p:nvPr>
        </p:nvSpPr>
        <p:spPr>
          <a:xfrm>
            <a:off x="4559641" y="4491059"/>
            <a:ext cx="7521147" cy="1655762"/>
          </a:xfrm>
        </p:spPr>
        <p:txBody>
          <a:bodyPr/>
          <a:lstStyle>
            <a:lvl1pPr marL="0" indent="0" algn="ctr">
              <a:buNone/>
              <a:defRPr sz="2400" b="0" i="0">
                <a:latin typeface="Gotham Regular"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F9CFA4-73DD-024D-B355-E8B599FE370D}"/>
              </a:ext>
            </a:extLst>
          </p:cNvPr>
          <p:cNvSpPr>
            <a:spLocks noGrp="1"/>
          </p:cNvSpPr>
          <p:nvPr>
            <p:ph type="dt" sz="half" idx="10"/>
          </p:nvPr>
        </p:nvSpPr>
        <p:spPr/>
        <p:txBody>
          <a:bodyPr/>
          <a:lstStyle>
            <a:lvl1pPr>
              <a:defRPr b="0" i="0">
                <a:latin typeface="Gotham Regular" panose="02000604030000020004" pitchFamily="2" charset="0"/>
              </a:defRPr>
            </a:lvl1pPr>
          </a:lstStyle>
          <a:p>
            <a:fld id="{675D331E-FC0D-3141-92DF-CBAA84B94BD7}" type="datetimeFigureOut">
              <a:rPr lang="en-US" smtClean="0"/>
              <a:pPr/>
              <a:t>1/16/22</a:t>
            </a:fld>
            <a:endParaRPr lang="en-US" dirty="0"/>
          </a:p>
        </p:txBody>
      </p:sp>
      <p:sp>
        <p:nvSpPr>
          <p:cNvPr id="5" name="Footer Placeholder 4">
            <a:extLst>
              <a:ext uri="{FF2B5EF4-FFF2-40B4-BE49-F238E27FC236}">
                <a16:creationId xmlns:a16="http://schemas.microsoft.com/office/drawing/2014/main" id="{A52F1E3A-6091-A144-B9BF-6EE7ADB8ADD8}"/>
              </a:ext>
            </a:extLst>
          </p:cNvPr>
          <p:cNvSpPr>
            <a:spLocks noGrp="1"/>
          </p:cNvSpPr>
          <p:nvPr>
            <p:ph type="ftr" sz="quarter" idx="11"/>
          </p:nvPr>
        </p:nvSpPr>
        <p:spPr/>
        <p:txBody>
          <a:bodyPr/>
          <a:lstStyle>
            <a:lvl1pPr>
              <a:defRPr b="0" i="0">
                <a:latin typeface="Gotham Regular" panose="02000604030000020004" pitchFamily="2" charset="0"/>
              </a:defRPr>
            </a:lvl1pPr>
          </a:lstStyle>
          <a:p>
            <a:endParaRPr lang="en-US" dirty="0"/>
          </a:p>
        </p:txBody>
      </p:sp>
      <p:sp>
        <p:nvSpPr>
          <p:cNvPr id="6" name="Slide Number Placeholder 5">
            <a:extLst>
              <a:ext uri="{FF2B5EF4-FFF2-40B4-BE49-F238E27FC236}">
                <a16:creationId xmlns:a16="http://schemas.microsoft.com/office/drawing/2014/main" id="{5C8473F3-0753-1145-9FCD-2384CD4982EB}"/>
              </a:ext>
            </a:extLst>
          </p:cNvPr>
          <p:cNvSpPr>
            <a:spLocks noGrp="1"/>
          </p:cNvSpPr>
          <p:nvPr>
            <p:ph type="sldNum" sz="quarter" idx="12"/>
          </p:nvPr>
        </p:nvSpPr>
        <p:spPr/>
        <p:txBody>
          <a:bodyPr/>
          <a:lstStyle>
            <a:lvl1pPr>
              <a:defRPr b="0" i="0">
                <a:latin typeface="Gotham Regular" panose="02000604030000020004" pitchFamily="2" charset="0"/>
              </a:defRPr>
            </a:lvl1pPr>
          </a:lstStyle>
          <a:p>
            <a:fld id="{1CCEC00A-95E3-F242-A773-2ABB6ADE56E0}"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FD2756B7-7EC9-D340-81B0-8B0832ECACDC}"/>
              </a:ext>
            </a:extLst>
          </p:cNvPr>
          <p:cNvPicPr>
            <a:picLocks noChangeAspect="1"/>
          </p:cNvPicPr>
          <p:nvPr userDrawn="1"/>
        </p:nvPicPr>
        <p:blipFill>
          <a:blip r:embed="rId3"/>
          <a:stretch>
            <a:fillRect/>
          </a:stretch>
        </p:blipFill>
        <p:spPr>
          <a:xfrm>
            <a:off x="50800" y="3429000"/>
            <a:ext cx="2159000" cy="2159000"/>
          </a:xfrm>
          <a:prstGeom prst="rect">
            <a:avLst/>
          </a:prstGeom>
        </p:spPr>
      </p:pic>
    </p:spTree>
    <p:extLst>
      <p:ext uri="{BB962C8B-B14F-4D97-AF65-F5344CB8AC3E}">
        <p14:creationId xmlns:p14="http://schemas.microsoft.com/office/powerpoint/2010/main" val="348705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D7EE-BBBA-D44A-91A6-5CA879F4F3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34733-DDE4-6145-9C05-CB56F20D6428}"/>
              </a:ext>
            </a:extLst>
          </p:cNvPr>
          <p:cNvSpPr>
            <a:spLocks noGrp="1"/>
          </p:cNvSpPr>
          <p:nvPr>
            <p:ph sz="half" idx="1"/>
          </p:nvPr>
        </p:nvSpPr>
        <p:spPr>
          <a:xfrm>
            <a:off x="838200" y="1825625"/>
            <a:ext cx="703305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A37F1A-C822-CB4A-9E70-6E4778CC567C}"/>
              </a:ext>
            </a:extLst>
          </p:cNvPr>
          <p:cNvSpPr>
            <a:spLocks noGrp="1"/>
          </p:cNvSpPr>
          <p:nvPr>
            <p:ph type="dt" sz="half" idx="10"/>
          </p:nvPr>
        </p:nvSpPr>
        <p:spPr/>
        <p:txBody>
          <a:bodyPr/>
          <a:lstStyle/>
          <a:p>
            <a:fld id="{675D331E-FC0D-3141-92DF-CBAA84B94BD7}" type="datetimeFigureOut">
              <a:rPr lang="en-US" smtClean="0"/>
              <a:t>1/16/22</a:t>
            </a:fld>
            <a:endParaRPr lang="en-US" dirty="0"/>
          </a:p>
        </p:txBody>
      </p:sp>
      <p:sp>
        <p:nvSpPr>
          <p:cNvPr id="6" name="Footer Placeholder 5">
            <a:extLst>
              <a:ext uri="{FF2B5EF4-FFF2-40B4-BE49-F238E27FC236}">
                <a16:creationId xmlns:a16="http://schemas.microsoft.com/office/drawing/2014/main" id="{D7839ED1-FB88-7946-978E-4A598E23E3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F8245B-29B0-1448-96F1-1C2EF10A05BD}"/>
              </a:ext>
            </a:extLst>
          </p:cNvPr>
          <p:cNvSpPr>
            <a:spLocks noGrp="1"/>
          </p:cNvSpPr>
          <p:nvPr>
            <p:ph type="sldNum" sz="quarter" idx="12"/>
          </p:nvPr>
        </p:nvSpPr>
        <p:spPr/>
        <p:txBody>
          <a:bodyPr/>
          <a:lstStyle/>
          <a:p>
            <a:fld id="{1CCEC00A-95E3-F242-A773-2ABB6ADE56E0}" type="slidenum">
              <a:rPr lang="en-US" smtClean="0"/>
              <a:t>‹#›</a:t>
            </a:fld>
            <a:endParaRPr lang="en-US" dirty="0"/>
          </a:p>
        </p:txBody>
      </p:sp>
      <p:pic>
        <p:nvPicPr>
          <p:cNvPr id="9" name="Picture 8" descr="A person holding a red umbrella&#10;&#10;Description automatically generated">
            <a:extLst>
              <a:ext uri="{FF2B5EF4-FFF2-40B4-BE49-F238E27FC236}">
                <a16:creationId xmlns:a16="http://schemas.microsoft.com/office/drawing/2014/main" id="{3F435882-169A-B049-A7B6-416AA2EA9BF9}"/>
              </a:ext>
            </a:extLst>
          </p:cNvPr>
          <p:cNvPicPr>
            <a:picLocks noChangeAspect="1"/>
          </p:cNvPicPr>
          <p:nvPr userDrawn="1"/>
        </p:nvPicPr>
        <p:blipFill>
          <a:blip r:embed="rId2"/>
          <a:stretch>
            <a:fillRect/>
          </a:stretch>
        </p:blipFill>
        <p:spPr>
          <a:xfrm>
            <a:off x="7965989" y="1448658"/>
            <a:ext cx="4907692" cy="4907692"/>
          </a:xfrm>
          <a:prstGeom prst="rect">
            <a:avLst/>
          </a:prstGeom>
        </p:spPr>
      </p:pic>
      <p:pic>
        <p:nvPicPr>
          <p:cNvPr id="11" name="Picture 10">
            <a:extLst>
              <a:ext uri="{FF2B5EF4-FFF2-40B4-BE49-F238E27FC236}">
                <a16:creationId xmlns:a16="http://schemas.microsoft.com/office/drawing/2014/main" id="{CD0CA562-3368-0A4A-9A8B-CC0420BB6B2B}"/>
              </a:ext>
            </a:extLst>
          </p:cNvPr>
          <p:cNvPicPr>
            <a:picLocks noChangeAspect="1"/>
          </p:cNvPicPr>
          <p:nvPr userDrawn="1"/>
        </p:nvPicPr>
        <p:blipFill>
          <a:blip r:embed="rId3"/>
          <a:stretch>
            <a:fillRect/>
          </a:stretch>
        </p:blipFill>
        <p:spPr>
          <a:xfrm>
            <a:off x="298704" y="5637467"/>
            <a:ext cx="1078992" cy="1078992"/>
          </a:xfrm>
          <a:prstGeom prst="rect">
            <a:avLst/>
          </a:prstGeom>
        </p:spPr>
      </p:pic>
    </p:spTree>
    <p:extLst>
      <p:ext uri="{BB962C8B-B14F-4D97-AF65-F5344CB8AC3E}">
        <p14:creationId xmlns:p14="http://schemas.microsoft.com/office/powerpoint/2010/main" val="200103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97931401-7F7A-4C5F-8820-E2892FF99A62}"/>
              </a:ext>
            </a:extLst>
          </p:cNvPr>
          <p:cNvSpPr>
            <a:spLocks noGrp="1"/>
          </p:cNvSpPr>
          <p:nvPr>
            <p:ph type="title" hasCustomPrompt="1"/>
          </p:nvPr>
        </p:nvSpPr>
        <p:spPr>
          <a:xfrm>
            <a:off x="497909" y="124173"/>
            <a:ext cx="11361857" cy="1326601"/>
          </a:xfrm>
          <a:prstGeom prst="rect">
            <a:avLst/>
          </a:prstGeom>
        </p:spPr>
        <p:txBody>
          <a:bodyPr vert="horz" lIns="91440" tIns="45720" rIns="91440" bIns="45720" rtlCol="0" anchor="b">
            <a:normAutofit/>
          </a:bodyPr>
          <a:lstStyle/>
          <a:p>
            <a:r>
              <a:rPr lang="en-US" dirty="0"/>
              <a:t>Slide Title Placeholder</a:t>
            </a:r>
          </a:p>
        </p:txBody>
      </p:sp>
      <p:cxnSp>
        <p:nvCxnSpPr>
          <p:cNvPr id="15" name="Straight Connector 14">
            <a:extLst>
              <a:ext uri="{FF2B5EF4-FFF2-40B4-BE49-F238E27FC236}">
                <a16:creationId xmlns:a16="http://schemas.microsoft.com/office/drawing/2014/main" id="{3953141F-E9BB-49C2-B8D5-7DD796B5F7E7}"/>
              </a:ext>
            </a:extLst>
          </p:cNvPr>
          <p:cNvCxnSpPr>
            <a:cxnSpLocks/>
          </p:cNvCxnSpPr>
          <p:nvPr userDrawn="1"/>
        </p:nvCxnSpPr>
        <p:spPr>
          <a:xfrm>
            <a:off x="462985" y="1465003"/>
            <a:ext cx="1139722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7314726-1189-469D-BCEE-5345687A54A3}"/>
              </a:ext>
            </a:extLst>
          </p:cNvPr>
          <p:cNvSpPr>
            <a:spLocks noGrp="1"/>
          </p:cNvSpPr>
          <p:nvPr>
            <p:ph type="body" sz="quarter" idx="10"/>
          </p:nvPr>
        </p:nvSpPr>
        <p:spPr>
          <a:xfrm>
            <a:off x="498475" y="1581150"/>
            <a:ext cx="11361738" cy="4634297"/>
          </a:xfrm>
          <a:prstGeom prst="rect">
            <a:avLst/>
          </a:prstGeom>
        </p:spPr>
        <p:txBody>
          <a:bodyPr/>
          <a:lstStyle>
            <a:lvl1pPr>
              <a:lnSpc>
                <a:spcPct val="100000"/>
              </a:lnSpc>
              <a:defRPr/>
            </a:lvl1pPr>
            <a:lvl2pPr marL="630238" indent="-228600">
              <a:lnSpc>
                <a:spcPct val="100000"/>
              </a:lnSpc>
              <a:defRPr/>
            </a:lvl2pPr>
            <a:lvl3pPr marL="1025525" indent="-173038">
              <a:lnSpc>
                <a:spcPct val="100000"/>
              </a:lnSpc>
              <a:defRPr/>
            </a:lvl3pPr>
            <a:lvl4pPr marL="1371600" indent="-166688">
              <a:lnSpc>
                <a:spcPct val="100000"/>
              </a:lnSpc>
              <a:defRPr/>
            </a:lvl4pPr>
            <a:lvl5pPr marL="1766888" indent="-228600">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01DE311-4C8A-4DBD-95FD-D92FB3ED05FB}"/>
              </a:ext>
            </a:extLst>
          </p:cNvPr>
          <p:cNvSpPr>
            <a:spLocks noGrp="1"/>
          </p:cNvSpPr>
          <p:nvPr>
            <p:ph type="sldNum" sz="quarter" idx="4"/>
          </p:nvPr>
        </p:nvSpPr>
        <p:spPr>
          <a:xfrm>
            <a:off x="11408524" y="6343650"/>
            <a:ext cx="607999" cy="365125"/>
          </a:xfrm>
          <a:prstGeom prst="rect">
            <a:avLst/>
          </a:prstGeom>
        </p:spPr>
        <p:txBody>
          <a:bodyPr vert="horz" lIns="91440" tIns="45720" rIns="91440" bIns="45720" rtlCol="0" anchor="ctr"/>
          <a:lstStyle>
            <a:lvl1pPr algn="r">
              <a:defRPr sz="1200" b="0" i="0">
                <a:solidFill>
                  <a:schemeClr val="tx1">
                    <a:tint val="75000"/>
                  </a:schemeClr>
                </a:solidFill>
                <a:latin typeface="Arial Narrow" panose="020B0604020202020204" pitchFamily="34" charset="0"/>
                <a:cs typeface="Arial Narrow" panose="020B0604020202020204" pitchFamily="34" charset="0"/>
              </a:defRPr>
            </a:lvl1pPr>
          </a:lstStyle>
          <a:p>
            <a:fld id="{8CE2EF97-A6AE-FA47-8639-D038F0BB4776}" type="slidenum">
              <a:rPr lang="en-US" smtClean="0"/>
              <a:pPr/>
              <a:t>‹#›</a:t>
            </a:fld>
            <a:endParaRPr lang="en-US" dirty="0"/>
          </a:p>
        </p:txBody>
      </p:sp>
    </p:spTree>
    <p:extLst>
      <p:ext uri="{BB962C8B-B14F-4D97-AF65-F5344CB8AC3E}">
        <p14:creationId xmlns:p14="http://schemas.microsoft.com/office/powerpoint/2010/main" val="254326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8663-70EA-574F-BA94-A8F8DDA701A8}"/>
              </a:ext>
            </a:extLst>
          </p:cNvPr>
          <p:cNvSpPr>
            <a:spLocks noGrp="1"/>
          </p:cNvSpPr>
          <p:nvPr>
            <p:ph type="ctrTitle"/>
          </p:nvPr>
        </p:nvSpPr>
        <p:spPr>
          <a:xfrm>
            <a:off x="4559641" y="1998695"/>
            <a:ext cx="7521146" cy="2387600"/>
          </a:xfrm>
        </p:spPr>
        <p:txBody>
          <a:bodyPr anchor="b"/>
          <a:lstStyle>
            <a:lvl1pPr algn="ctr">
              <a:defRPr sz="6000" b="1" i="0">
                <a:latin typeface="Gotham Bold" panose="0200060403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0A8D9F79-64BB-A240-9F97-800853D246FC}"/>
              </a:ext>
            </a:extLst>
          </p:cNvPr>
          <p:cNvSpPr>
            <a:spLocks noGrp="1"/>
          </p:cNvSpPr>
          <p:nvPr>
            <p:ph type="subTitle" idx="1"/>
          </p:nvPr>
        </p:nvSpPr>
        <p:spPr>
          <a:xfrm>
            <a:off x="4559641" y="4491059"/>
            <a:ext cx="7521147" cy="1655762"/>
          </a:xfrm>
        </p:spPr>
        <p:txBody>
          <a:bodyPr/>
          <a:lstStyle>
            <a:lvl1pPr marL="0" indent="0" algn="ctr">
              <a:buNone/>
              <a:defRPr sz="2400" b="0" i="0">
                <a:latin typeface="Gotham Regular"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F9CFA4-73DD-024D-B355-E8B599FE370D}"/>
              </a:ext>
            </a:extLst>
          </p:cNvPr>
          <p:cNvSpPr>
            <a:spLocks noGrp="1"/>
          </p:cNvSpPr>
          <p:nvPr>
            <p:ph type="dt" sz="half" idx="10"/>
          </p:nvPr>
        </p:nvSpPr>
        <p:spPr/>
        <p:txBody>
          <a:bodyPr/>
          <a:lstStyle>
            <a:lvl1pPr>
              <a:defRPr b="0" i="0">
                <a:latin typeface="Gotham Regular" panose="02000604030000020004" pitchFamily="2" charset="0"/>
              </a:defRPr>
            </a:lvl1pPr>
          </a:lstStyle>
          <a:p>
            <a:fld id="{675D331E-FC0D-3141-92DF-CBAA84B94BD7}" type="datetimeFigureOut">
              <a:rPr lang="en-US" smtClean="0"/>
              <a:pPr/>
              <a:t>1/16/22</a:t>
            </a:fld>
            <a:endParaRPr lang="en-US" dirty="0"/>
          </a:p>
        </p:txBody>
      </p:sp>
      <p:sp>
        <p:nvSpPr>
          <p:cNvPr id="5" name="Footer Placeholder 4">
            <a:extLst>
              <a:ext uri="{FF2B5EF4-FFF2-40B4-BE49-F238E27FC236}">
                <a16:creationId xmlns:a16="http://schemas.microsoft.com/office/drawing/2014/main" id="{A52F1E3A-6091-A144-B9BF-6EE7ADB8ADD8}"/>
              </a:ext>
            </a:extLst>
          </p:cNvPr>
          <p:cNvSpPr>
            <a:spLocks noGrp="1"/>
          </p:cNvSpPr>
          <p:nvPr>
            <p:ph type="ftr" sz="quarter" idx="11"/>
          </p:nvPr>
        </p:nvSpPr>
        <p:spPr/>
        <p:txBody>
          <a:bodyPr/>
          <a:lstStyle>
            <a:lvl1pPr>
              <a:defRPr b="0" i="0">
                <a:latin typeface="Gotham Regular" panose="02000604030000020004" pitchFamily="2" charset="0"/>
              </a:defRPr>
            </a:lvl1pPr>
          </a:lstStyle>
          <a:p>
            <a:endParaRPr lang="en-US" dirty="0"/>
          </a:p>
        </p:txBody>
      </p:sp>
      <p:sp>
        <p:nvSpPr>
          <p:cNvPr id="6" name="Slide Number Placeholder 5">
            <a:extLst>
              <a:ext uri="{FF2B5EF4-FFF2-40B4-BE49-F238E27FC236}">
                <a16:creationId xmlns:a16="http://schemas.microsoft.com/office/drawing/2014/main" id="{5C8473F3-0753-1145-9FCD-2384CD4982EB}"/>
              </a:ext>
            </a:extLst>
          </p:cNvPr>
          <p:cNvSpPr>
            <a:spLocks noGrp="1"/>
          </p:cNvSpPr>
          <p:nvPr>
            <p:ph type="sldNum" sz="quarter" idx="12"/>
          </p:nvPr>
        </p:nvSpPr>
        <p:spPr/>
        <p:txBody>
          <a:bodyPr/>
          <a:lstStyle>
            <a:lvl1pPr>
              <a:defRPr b="0" i="0">
                <a:latin typeface="Gotham Regular" panose="02000604030000020004" pitchFamily="2" charset="0"/>
              </a:defRPr>
            </a:lvl1pPr>
          </a:lstStyle>
          <a:p>
            <a:fld id="{1CCEC00A-95E3-F242-A773-2ABB6ADE56E0}"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FD2756B7-7EC9-D340-81B0-8B0832ECACDC}"/>
              </a:ext>
            </a:extLst>
          </p:cNvPr>
          <p:cNvPicPr>
            <a:picLocks noChangeAspect="1"/>
          </p:cNvPicPr>
          <p:nvPr userDrawn="1"/>
        </p:nvPicPr>
        <p:blipFill>
          <a:blip r:embed="rId3"/>
          <a:stretch>
            <a:fillRect/>
          </a:stretch>
        </p:blipFill>
        <p:spPr>
          <a:xfrm>
            <a:off x="50800" y="3429000"/>
            <a:ext cx="2159000" cy="2159000"/>
          </a:xfrm>
          <a:prstGeom prst="rect">
            <a:avLst/>
          </a:prstGeom>
        </p:spPr>
      </p:pic>
    </p:spTree>
    <p:extLst>
      <p:ext uri="{BB962C8B-B14F-4D97-AF65-F5344CB8AC3E}">
        <p14:creationId xmlns:p14="http://schemas.microsoft.com/office/powerpoint/2010/main" val="175617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8663-70EA-574F-BA94-A8F8DDA701A8}"/>
              </a:ext>
            </a:extLst>
          </p:cNvPr>
          <p:cNvSpPr>
            <a:spLocks noGrp="1"/>
          </p:cNvSpPr>
          <p:nvPr>
            <p:ph type="ctrTitle"/>
          </p:nvPr>
        </p:nvSpPr>
        <p:spPr>
          <a:xfrm>
            <a:off x="4670854" y="1392243"/>
            <a:ext cx="6474941" cy="2055481"/>
          </a:xfrm>
        </p:spPr>
        <p:txBody>
          <a:bodyPr anchor="b"/>
          <a:lstStyle>
            <a:lvl1pPr algn="ctr">
              <a:defRPr sz="6000" b="1" i="0">
                <a:latin typeface="Gotham Bold" panose="0200060403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0A8D9F79-64BB-A240-9F97-800853D246FC}"/>
              </a:ext>
            </a:extLst>
          </p:cNvPr>
          <p:cNvSpPr>
            <a:spLocks noGrp="1"/>
          </p:cNvSpPr>
          <p:nvPr>
            <p:ph type="subTitle" idx="1"/>
          </p:nvPr>
        </p:nvSpPr>
        <p:spPr>
          <a:xfrm>
            <a:off x="4670854" y="3626086"/>
            <a:ext cx="6474942" cy="1655762"/>
          </a:xfrm>
        </p:spPr>
        <p:txBody>
          <a:bodyPr/>
          <a:lstStyle>
            <a:lvl1pPr marL="0" indent="0" algn="ctr">
              <a:buNone/>
              <a:defRPr sz="2400" b="0" i="0">
                <a:latin typeface="Gotham Regular"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F9CFA4-73DD-024D-B355-E8B599FE370D}"/>
              </a:ext>
            </a:extLst>
          </p:cNvPr>
          <p:cNvSpPr>
            <a:spLocks noGrp="1"/>
          </p:cNvSpPr>
          <p:nvPr>
            <p:ph type="dt" sz="half" idx="10"/>
          </p:nvPr>
        </p:nvSpPr>
        <p:spPr/>
        <p:txBody>
          <a:bodyPr/>
          <a:lstStyle>
            <a:lvl1pPr>
              <a:defRPr b="0" i="0">
                <a:latin typeface="Gotham Regular" panose="02000604030000020004" pitchFamily="2" charset="0"/>
              </a:defRPr>
            </a:lvl1pPr>
          </a:lstStyle>
          <a:p>
            <a:fld id="{675D331E-FC0D-3141-92DF-CBAA84B94BD7}" type="datetimeFigureOut">
              <a:rPr lang="en-US" smtClean="0"/>
              <a:pPr/>
              <a:t>1/16/22</a:t>
            </a:fld>
            <a:endParaRPr lang="en-US" dirty="0"/>
          </a:p>
        </p:txBody>
      </p:sp>
      <p:sp>
        <p:nvSpPr>
          <p:cNvPr id="5" name="Footer Placeholder 4">
            <a:extLst>
              <a:ext uri="{FF2B5EF4-FFF2-40B4-BE49-F238E27FC236}">
                <a16:creationId xmlns:a16="http://schemas.microsoft.com/office/drawing/2014/main" id="{A52F1E3A-6091-A144-B9BF-6EE7ADB8ADD8}"/>
              </a:ext>
            </a:extLst>
          </p:cNvPr>
          <p:cNvSpPr>
            <a:spLocks noGrp="1"/>
          </p:cNvSpPr>
          <p:nvPr>
            <p:ph type="ftr" sz="quarter" idx="11"/>
          </p:nvPr>
        </p:nvSpPr>
        <p:spPr/>
        <p:txBody>
          <a:bodyPr/>
          <a:lstStyle>
            <a:lvl1pPr>
              <a:defRPr b="0" i="0">
                <a:latin typeface="Gotham Regular" panose="02000604030000020004" pitchFamily="2" charset="0"/>
              </a:defRPr>
            </a:lvl1pPr>
          </a:lstStyle>
          <a:p>
            <a:endParaRPr lang="en-US" dirty="0"/>
          </a:p>
        </p:txBody>
      </p:sp>
      <p:sp>
        <p:nvSpPr>
          <p:cNvPr id="6" name="Slide Number Placeholder 5">
            <a:extLst>
              <a:ext uri="{FF2B5EF4-FFF2-40B4-BE49-F238E27FC236}">
                <a16:creationId xmlns:a16="http://schemas.microsoft.com/office/drawing/2014/main" id="{5C8473F3-0753-1145-9FCD-2384CD4982EB}"/>
              </a:ext>
            </a:extLst>
          </p:cNvPr>
          <p:cNvSpPr>
            <a:spLocks noGrp="1"/>
          </p:cNvSpPr>
          <p:nvPr>
            <p:ph type="sldNum" sz="quarter" idx="12"/>
          </p:nvPr>
        </p:nvSpPr>
        <p:spPr/>
        <p:txBody>
          <a:bodyPr/>
          <a:lstStyle>
            <a:lvl1pPr>
              <a:defRPr b="0" i="0">
                <a:latin typeface="Gotham Regular" panose="02000604030000020004" pitchFamily="2" charset="0"/>
              </a:defRPr>
            </a:lvl1pPr>
          </a:lstStyle>
          <a:p>
            <a:fld id="{1CCEC00A-95E3-F242-A773-2ABB6ADE56E0}"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E540DDBD-D76C-944B-9934-81A7562134CE}"/>
              </a:ext>
            </a:extLst>
          </p:cNvPr>
          <p:cNvPicPr>
            <a:picLocks noChangeAspect="1"/>
          </p:cNvPicPr>
          <p:nvPr userDrawn="1"/>
        </p:nvPicPr>
        <p:blipFill>
          <a:blip r:embed="rId2"/>
          <a:stretch>
            <a:fillRect/>
          </a:stretch>
        </p:blipFill>
        <p:spPr>
          <a:xfrm>
            <a:off x="0" y="952875"/>
            <a:ext cx="4595309" cy="4595309"/>
          </a:xfrm>
          <a:prstGeom prst="rect">
            <a:avLst/>
          </a:prstGeom>
        </p:spPr>
      </p:pic>
      <p:sp>
        <p:nvSpPr>
          <p:cNvPr id="10" name="Rectangle 9">
            <a:extLst>
              <a:ext uri="{FF2B5EF4-FFF2-40B4-BE49-F238E27FC236}">
                <a16:creationId xmlns:a16="http://schemas.microsoft.com/office/drawing/2014/main" id="{3F45F190-BA67-CF44-AE4A-6975EF9D7F5A}"/>
              </a:ext>
            </a:extLst>
          </p:cNvPr>
          <p:cNvSpPr/>
          <p:nvPr userDrawn="1"/>
        </p:nvSpPr>
        <p:spPr>
          <a:xfrm rot="5400000">
            <a:off x="1410992" y="3325089"/>
            <a:ext cx="6008301" cy="54222"/>
          </a:xfrm>
          <a:prstGeom prst="rect">
            <a:avLst/>
          </a:prstGeom>
          <a:gradFill flip="none" rotWithShape="1">
            <a:gsLst>
              <a:gs pos="0">
                <a:srgbClr val="FFD01B"/>
              </a:gs>
              <a:gs pos="41000">
                <a:srgbClr val="F3772B"/>
              </a:gs>
              <a:gs pos="100000">
                <a:srgbClr val="F3772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798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273A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F96F-03ED-704F-AC5D-2A61CA5304EE}"/>
              </a:ext>
            </a:extLst>
          </p:cNvPr>
          <p:cNvSpPr>
            <a:spLocks noGrp="1"/>
          </p:cNvSpPr>
          <p:nvPr>
            <p:ph type="title"/>
          </p:nvPr>
        </p:nvSpPr>
        <p:spPr>
          <a:xfrm>
            <a:off x="831850" y="1709738"/>
            <a:ext cx="10515600" cy="2852737"/>
          </a:xfrm>
        </p:spPr>
        <p:txBody>
          <a:bodyPr anchor="b"/>
          <a:lstStyle>
            <a:lvl1pPr>
              <a:defRPr sz="6000">
                <a:solidFill>
                  <a:srgbClr val="FFD01B"/>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F0CE434-F223-1F42-B159-EFEF3302C615}"/>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7C1DC0D-CA1D-B845-82DF-A5FF313E1AA4}"/>
              </a:ext>
            </a:extLst>
          </p:cNvPr>
          <p:cNvSpPr>
            <a:spLocks noGrp="1"/>
          </p:cNvSpPr>
          <p:nvPr>
            <p:ph type="dt" sz="half" idx="10"/>
          </p:nvPr>
        </p:nvSpPr>
        <p:spPr/>
        <p:txBody>
          <a:bodyPr/>
          <a:lstStyle/>
          <a:p>
            <a:fld id="{675D331E-FC0D-3141-92DF-CBAA84B94BD7}" type="datetimeFigureOut">
              <a:rPr lang="en-US" smtClean="0"/>
              <a:t>1/16/22</a:t>
            </a:fld>
            <a:endParaRPr lang="en-US" dirty="0"/>
          </a:p>
        </p:txBody>
      </p:sp>
      <p:sp>
        <p:nvSpPr>
          <p:cNvPr id="5" name="Footer Placeholder 4">
            <a:extLst>
              <a:ext uri="{FF2B5EF4-FFF2-40B4-BE49-F238E27FC236}">
                <a16:creationId xmlns:a16="http://schemas.microsoft.com/office/drawing/2014/main" id="{F6701A34-DD67-AD43-9C85-D922E06E0E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D1B507-7B1B-054E-AEE6-6F8325E5A4B5}"/>
              </a:ext>
            </a:extLst>
          </p:cNvPr>
          <p:cNvSpPr>
            <a:spLocks noGrp="1"/>
          </p:cNvSpPr>
          <p:nvPr>
            <p:ph type="sldNum" sz="quarter" idx="12"/>
          </p:nvPr>
        </p:nvSpPr>
        <p:spPr/>
        <p:txBody>
          <a:bodyPr/>
          <a:lstStyle/>
          <a:p>
            <a:fld id="{1CCEC00A-95E3-F242-A773-2ABB6ADE56E0}" type="slidenum">
              <a:rPr lang="en-US" smtClean="0"/>
              <a:t>‹#›</a:t>
            </a:fld>
            <a:endParaRPr lang="en-US" dirty="0"/>
          </a:p>
        </p:txBody>
      </p:sp>
      <p:pic>
        <p:nvPicPr>
          <p:cNvPr id="14" name="Picture 13">
            <a:extLst>
              <a:ext uri="{FF2B5EF4-FFF2-40B4-BE49-F238E27FC236}">
                <a16:creationId xmlns:a16="http://schemas.microsoft.com/office/drawing/2014/main" id="{E9EB1EF1-B374-144A-8A42-905D33A672E3}"/>
              </a:ext>
            </a:extLst>
          </p:cNvPr>
          <p:cNvPicPr>
            <a:picLocks noChangeAspect="1"/>
          </p:cNvPicPr>
          <p:nvPr userDrawn="1"/>
        </p:nvPicPr>
        <p:blipFill>
          <a:blip r:embed="rId2"/>
          <a:stretch>
            <a:fillRect/>
          </a:stretch>
        </p:blipFill>
        <p:spPr>
          <a:xfrm>
            <a:off x="4232614" y="397647"/>
            <a:ext cx="3726772" cy="1432440"/>
          </a:xfrm>
          <a:prstGeom prst="rect">
            <a:avLst/>
          </a:prstGeom>
        </p:spPr>
      </p:pic>
    </p:spTree>
    <p:extLst>
      <p:ext uri="{BB962C8B-B14F-4D97-AF65-F5344CB8AC3E}">
        <p14:creationId xmlns:p14="http://schemas.microsoft.com/office/powerpoint/2010/main" val="243442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9C9A-24B5-504E-9E88-A238DD5A99E3}"/>
              </a:ext>
            </a:extLst>
          </p:cNvPr>
          <p:cNvSpPr>
            <a:spLocks noGrp="1"/>
          </p:cNvSpPr>
          <p:nvPr>
            <p:ph type="title"/>
          </p:nvPr>
        </p:nvSpPr>
        <p:spPr>
          <a:xfrm>
            <a:off x="838200" y="365125"/>
            <a:ext cx="997698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B12F03-347D-DD4E-8F7D-199489571833}"/>
              </a:ext>
            </a:extLst>
          </p:cNvPr>
          <p:cNvSpPr>
            <a:spLocks noGrp="1"/>
          </p:cNvSpPr>
          <p:nvPr>
            <p:ph idx="1"/>
          </p:nvPr>
        </p:nvSpPr>
        <p:spPr>
          <a:xfrm>
            <a:off x="838200" y="1825625"/>
            <a:ext cx="99769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F4F44-ABC0-864F-944B-9CA598462932}"/>
              </a:ext>
            </a:extLst>
          </p:cNvPr>
          <p:cNvSpPr>
            <a:spLocks noGrp="1"/>
          </p:cNvSpPr>
          <p:nvPr>
            <p:ph type="dt" sz="half" idx="10"/>
          </p:nvPr>
        </p:nvSpPr>
        <p:spPr/>
        <p:txBody>
          <a:bodyPr/>
          <a:lstStyle/>
          <a:p>
            <a:fld id="{675D331E-FC0D-3141-92DF-CBAA84B94BD7}" type="datetimeFigureOut">
              <a:rPr lang="en-US" smtClean="0"/>
              <a:t>1/16/22</a:t>
            </a:fld>
            <a:endParaRPr lang="en-US" dirty="0"/>
          </a:p>
        </p:txBody>
      </p:sp>
      <p:sp>
        <p:nvSpPr>
          <p:cNvPr id="5" name="Footer Placeholder 4">
            <a:extLst>
              <a:ext uri="{FF2B5EF4-FFF2-40B4-BE49-F238E27FC236}">
                <a16:creationId xmlns:a16="http://schemas.microsoft.com/office/drawing/2014/main" id="{045D1097-A713-8F46-B17F-692F0DA44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D8DA1-9889-E04F-8125-F195F0AD0B83}"/>
              </a:ext>
            </a:extLst>
          </p:cNvPr>
          <p:cNvSpPr>
            <a:spLocks noGrp="1"/>
          </p:cNvSpPr>
          <p:nvPr>
            <p:ph type="sldNum" sz="quarter" idx="12"/>
          </p:nvPr>
        </p:nvSpPr>
        <p:spPr/>
        <p:txBody>
          <a:bodyPr/>
          <a:lstStyle/>
          <a:p>
            <a:fld id="{1CCEC00A-95E3-F242-A773-2ABB6ADE56E0}" type="slidenum">
              <a:rPr lang="en-US" smtClean="0"/>
              <a:t>‹#›</a:t>
            </a:fld>
            <a:endParaRPr lang="en-US" dirty="0"/>
          </a:p>
        </p:txBody>
      </p:sp>
      <p:sp>
        <p:nvSpPr>
          <p:cNvPr id="7" name="Rectangle 6">
            <a:extLst>
              <a:ext uri="{FF2B5EF4-FFF2-40B4-BE49-F238E27FC236}">
                <a16:creationId xmlns:a16="http://schemas.microsoft.com/office/drawing/2014/main" id="{46558A0D-6C0D-5945-9668-AA516E7C267E}"/>
              </a:ext>
            </a:extLst>
          </p:cNvPr>
          <p:cNvSpPr/>
          <p:nvPr userDrawn="1"/>
        </p:nvSpPr>
        <p:spPr>
          <a:xfrm>
            <a:off x="-55606" y="-46038"/>
            <a:ext cx="12303211" cy="365125"/>
          </a:xfrm>
          <a:prstGeom prst="rect">
            <a:avLst/>
          </a:prstGeom>
          <a:gradFill flip="none" rotWithShape="1">
            <a:gsLst>
              <a:gs pos="0">
                <a:srgbClr val="FFD01B"/>
              </a:gs>
              <a:gs pos="41000">
                <a:srgbClr val="F3772B"/>
              </a:gs>
              <a:gs pos="100000">
                <a:srgbClr val="F3772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0D2133B-3B56-5649-9800-BD43B3133D97}"/>
              </a:ext>
            </a:extLst>
          </p:cNvPr>
          <p:cNvPicPr>
            <a:picLocks noChangeAspect="1"/>
          </p:cNvPicPr>
          <p:nvPr userDrawn="1"/>
        </p:nvPicPr>
        <p:blipFill>
          <a:blip r:embed="rId2"/>
          <a:stretch>
            <a:fillRect/>
          </a:stretch>
        </p:blipFill>
        <p:spPr>
          <a:xfrm>
            <a:off x="10815186" y="5638350"/>
            <a:ext cx="1077226" cy="1077226"/>
          </a:xfrm>
          <a:prstGeom prst="rect">
            <a:avLst/>
          </a:prstGeom>
        </p:spPr>
      </p:pic>
    </p:spTree>
    <p:extLst>
      <p:ext uri="{BB962C8B-B14F-4D97-AF65-F5344CB8AC3E}">
        <p14:creationId xmlns:p14="http://schemas.microsoft.com/office/powerpoint/2010/main" val="356056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DCAAD4-2B25-6949-8D9E-8C9DE9529C51}"/>
              </a:ext>
            </a:extLst>
          </p:cNvPr>
          <p:cNvSpPr/>
          <p:nvPr userDrawn="1"/>
        </p:nvSpPr>
        <p:spPr>
          <a:xfrm>
            <a:off x="691980" y="480274"/>
            <a:ext cx="10098493" cy="1072850"/>
          </a:xfrm>
          <a:prstGeom prst="rect">
            <a:avLst/>
          </a:prstGeom>
          <a:solidFill>
            <a:srgbClr val="FFD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E89C9A-24B5-504E-9E88-A238DD5A99E3}"/>
              </a:ext>
            </a:extLst>
          </p:cNvPr>
          <p:cNvSpPr>
            <a:spLocks noGrp="1"/>
          </p:cNvSpPr>
          <p:nvPr>
            <p:ph type="title"/>
          </p:nvPr>
        </p:nvSpPr>
        <p:spPr>
          <a:xfrm>
            <a:off x="838200" y="365125"/>
            <a:ext cx="997698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B12F03-347D-DD4E-8F7D-199489571833}"/>
              </a:ext>
            </a:extLst>
          </p:cNvPr>
          <p:cNvSpPr>
            <a:spLocks noGrp="1"/>
          </p:cNvSpPr>
          <p:nvPr>
            <p:ph idx="1"/>
          </p:nvPr>
        </p:nvSpPr>
        <p:spPr>
          <a:xfrm>
            <a:off x="838200" y="1825625"/>
            <a:ext cx="99769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F4F44-ABC0-864F-944B-9CA598462932}"/>
              </a:ext>
            </a:extLst>
          </p:cNvPr>
          <p:cNvSpPr>
            <a:spLocks noGrp="1"/>
          </p:cNvSpPr>
          <p:nvPr>
            <p:ph type="dt" sz="half" idx="10"/>
          </p:nvPr>
        </p:nvSpPr>
        <p:spPr/>
        <p:txBody>
          <a:bodyPr/>
          <a:lstStyle/>
          <a:p>
            <a:fld id="{675D331E-FC0D-3141-92DF-CBAA84B94BD7}" type="datetimeFigureOut">
              <a:rPr lang="en-US" smtClean="0"/>
              <a:t>1/16/22</a:t>
            </a:fld>
            <a:endParaRPr lang="en-US" dirty="0"/>
          </a:p>
        </p:txBody>
      </p:sp>
      <p:sp>
        <p:nvSpPr>
          <p:cNvPr id="5" name="Footer Placeholder 4">
            <a:extLst>
              <a:ext uri="{FF2B5EF4-FFF2-40B4-BE49-F238E27FC236}">
                <a16:creationId xmlns:a16="http://schemas.microsoft.com/office/drawing/2014/main" id="{045D1097-A713-8F46-B17F-692F0DA44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D8DA1-9889-E04F-8125-F195F0AD0B83}"/>
              </a:ext>
            </a:extLst>
          </p:cNvPr>
          <p:cNvSpPr>
            <a:spLocks noGrp="1"/>
          </p:cNvSpPr>
          <p:nvPr>
            <p:ph type="sldNum" sz="quarter" idx="12"/>
          </p:nvPr>
        </p:nvSpPr>
        <p:spPr/>
        <p:txBody>
          <a:bodyPr/>
          <a:lstStyle/>
          <a:p>
            <a:fld id="{1CCEC00A-95E3-F242-A773-2ABB6ADE56E0}" type="slidenum">
              <a:rPr lang="en-US" smtClean="0"/>
              <a:t>‹#›</a:t>
            </a:fld>
            <a:endParaRPr lang="en-US" dirty="0"/>
          </a:p>
        </p:txBody>
      </p:sp>
      <p:pic>
        <p:nvPicPr>
          <p:cNvPr id="13" name="Picture 12">
            <a:extLst>
              <a:ext uri="{FF2B5EF4-FFF2-40B4-BE49-F238E27FC236}">
                <a16:creationId xmlns:a16="http://schemas.microsoft.com/office/drawing/2014/main" id="{C0D2133B-3B56-5649-9800-BD43B3133D97}"/>
              </a:ext>
            </a:extLst>
          </p:cNvPr>
          <p:cNvPicPr>
            <a:picLocks noChangeAspect="1"/>
          </p:cNvPicPr>
          <p:nvPr userDrawn="1"/>
        </p:nvPicPr>
        <p:blipFill>
          <a:blip r:embed="rId2"/>
          <a:stretch>
            <a:fillRect/>
          </a:stretch>
        </p:blipFill>
        <p:spPr>
          <a:xfrm>
            <a:off x="10815186" y="5638350"/>
            <a:ext cx="1077226" cy="1077226"/>
          </a:xfrm>
          <a:prstGeom prst="rect">
            <a:avLst/>
          </a:prstGeom>
        </p:spPr>
      </p:pic>
    </p:spTree>
    <p:extLst>
      <p:ext uri="{BB962C8B-B14F-4D97-AF65-F5344CB8AC3E}">
        <p14:creationId xmlns:p14="http://schemas.microsoft.com/office/powerpoint/2010/main" val="114763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9C9A-24B5-504E-9E88-A238DD5A99E3}"/>
              </a:ext>
            </a:extLst>
          </p:cNvPr>
          <p:cNvSpPr>
            <a:spLocks noGrp="1"/>
          </p:cNvSpPr>
          <p:nvPr>
            <p:ph type="title"/>
          </p:nvPr>
        </p:nvSpPr>
        <p:spPr>
          <a:xfrm>
            <a:off x="838200" y="365125"/>
            <a:ext cx="997698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B12F03-347D-DD4E-8F7D-199489571833}"/>
              </a:ext>
            </a:extLst>
          </p:cNvPr>
          <p:cNvSpPr>
            <a:spLocks noGrp="1"/>
          </p:cNvSpPr>
          <p:nvPr>
            <p:ph idx="1"/>
          </p:nvPr>
        </p:nvSpPr>
        <p:spPr>
          <a:xfrm>
            <a:off x="838200" y="1825625"/>
            <a:ext cx="99769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F4F44-ABC0-864F-944B-9CA598462932}"/>
              </a:ext>
            </a:extLst>
          </p:cNvPr>
          <p:cNvSpPr>
            <a:spLocks noGrp="1"/>
          </p:cNvSpPr>
          <p:nvPr>
            <p:ph type="dt" sz="half" idx="10"/>
          </p:nvPr>
        </p:nvSpPr>
        <p:spPr/>
        <p:txBody>
          <a:bodyPr/>
          <a:lstStyle/>
          <a:p>
            <a:fld id="{675D331E-FC0D-3141-92DF-CBAA84B94BD7}" type="datetimeFigureOut">
              <a:rPr lang="en-US" smtClean="0"/>
              <a:t>1/16/22</a:t>
            </a:fld>
            <a:endParaRPr lang="en-US" dirty="0"/>
          </a:p>
        </p:txBody>
      </p:sp>
      <p:sp>
        <p:nvSpPr>
          <p:cNvPr id="5" name="Footer Placeholder 4">
            <a:extLst>
              <a:ext uri="{FF2B5EF4-FFF2-40B4-BE49-F238E27FC236}">
                <a16:creationId xmlns:a16="http://schemas.microsoft.com/office/drawing/2014/main" id="{045D1097-A713-8F46-B17F-692F0DA44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D8DA1-9889-E04F-8125-F195F0AD0B83}"/>
              </a:ext>
            </a:extLst>
          </p:cNvPr>
          <p:cNvSpPr>
            <a:spLocks noGrp="1"/>
          </p:cNvSpPr>
          <p:nvPr>
            <p:ph type="sldNum" sz="quarter" idx="12"/>
          </p:nvPr>
        </p:nvSpPr>
        <p:spPr/>
        <p:txBody>
          <a:bodyPr/>
          <a:lstStyle/>
          <a:p>
            <a:fld id="{1CCEC00A-95E3-F242-A773-2ABB6ADE56E0}" type="slidenum">
              <a:rPr lang="en-US" smtClean="0"/>
              <a:t>‹#›</a:t>
            </a:fld>
            <a:endParaRPr lang="en-US" dirty="0"/>
          </a:p>
        </p:txBody>
      </p:sp>
      <p:sp>
        <p:nvSpPr>
          <p:cNvPr id="7" name="Rectangle 6">
            <a:extLst>
              <a:ext uri="{FF2B5EF4-FFF2-40B4-BE49-F238E27FC236}">
                <a16:creationId xmlns:a16="http://schemas.microsoft.com/office/drawing/2014/main" id="{46558A0D-6C0D-5945-9668-AA516E7C267E}"/>
              </a:ext>
            </a:extLst>
          </p:cNvPr>
          <p:cNvSpPr/>
          <p:nvPr userDrawn="1"/>
        </p:nvSpPr>
        <p:spPr>
          <a:xfrm>
            <a:off x="0" y="6492875"/>
            <a:ext cx="12303211" cy="365125"/>
          </a:xfrm>
          <a:prstGeom prst="rect">
            <a:avLst/>
          </a:prstGeom>
          <a:gradFill flip="none" rotWithShape="1">
            <a:gsLst>
              <a:gs pos="0">
                <a:srgbClr val="FFD01B"/>
              </a:gs>
              <a:gs pos="41000">
                <a:srgbClr val="F3772B"/>
              </a:gs>
              <a:gs pos="100000">
                <a:srgbClr val="F3772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0D2133B-3B56-5649-9800-BD43B3133D97}"/>
              </a:ext>
            </a:extLst>
          </p:cNvPr>
          <p:cNvPicPr>
            <a:picLocks noChangeAspect="1"/>
          </p:cNvPicPr>
          <p:nvPr userDrawn="1"/>
        </p:nvPicPr>
        <p:blipFill>
          <a:blip r:embed="rId2"/>
          <a:stretch>
            <a:fillRect/>
          </a:stretch>
        </p:blipFill>
        <p:spPr>
          <a:xfrm>
            <a:off x="5288079" y="5310424"/>
            <a:ext cx="1077226" cy="1077226"/>
          </a:xfrm>
          <a:prstGeom prst="rect">
            <a:avLst/>
          </a:prstGeom>
        </p:spPr>
      </p:pic>
    </p:spTree>
    <p:extLst>
      <p:ext uri="{BB962C8B-B14F-4D97-AF65-F5344CB8AC3E}">
        <p14:creationId xmlns:p14="http://schemas.microsoft.com/office/powerpoint/2010/main" val="377995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E09B4E2B-B1AF-3644-9919-37728D1EA597}"/>
              </a:ext>
            </a:extLst>
          </p:cNvPr>
          <p:cNvPicPr>
            <a:picLocks noChangeAspect="1"/>
          </p:cNvPicPr>
          <p:nvPr userDrawn="1"/>
        </p:nvPicPr>
        <p:blipFill>
          <a:blip r:embed="rId2"/>
          <a:stretch>
            <a:fillRect/>
          </a:stretch>
        </p:blipFill>
        <p:spPr>
          <a:xfrm>
            <a:off x="0" y="0"/>
            <a:ext cx="6858000" cy="6858000"/>
          </a:xfrm>
          <a:prstGeom prst="rect">
            <a:avLst/>
          </a:prstGeom>
        </p:spPr>
      </p:pic>
      <p:sp>
        <p:nvSpPr>
          <p:cNvPr id="2" name="Title 1">
            <a:extLst>
              <a:ext uri="{FF2B5EF4-FFF2-40B4-BE49-F238E27FC236}">
                <a16:creationId xmlns:a16="http://schemas.microsoft.com/office/drawing/2014/main" id="{21E89C9A-24B5-504E-9E88-A238DD5A99E3}"/>
              </a:ext>
            </a:extLst>
          </p:cNvPr>
          <p:cNvSpPr>
            <a:spLocks noGrp="1"/>
          </p:cNvSpPr>
          <p:nvPr>
            <p:ph type="title"/>
          </p:nvPr>
        </p:nvSpPr>
        <p:spPr>
          <a:xfrm>
            <a:off x="838200" y="365125"/>
            <a:ext cx="997698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B12F03-347D-DD4E-8F7D-199489571833}"/>
              </a:ext>
            </a:extLst>
          </p:cNvPr>
          <p:cNvSpPr>
            <a:spLocks noGrp="1"/>
          </p:cNvSpPr>
          <p:nvPr>
            <p:ph idx="1"/>
          </p:nvPr>
        </p:nvSpPr>
        <p:spPr>
          <a:xfrm>
            <a:off x="838200" y="1825625"/>
            <a:ext cx="997698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8F4F44-ABC0-864F-944B-9CA598462932}"/>
              </a:ext>
            </a:extLst>
          </p:cNvPr>
          <p:cNvSpPr>
            <a:spLocks noGrp="1"/>
          </p:cNvSpPr>
          <p:nvPr>
            <p:ph type="dt" sz="half" idx="10"/>
          </p:nvPr>
        </p:nvSpPr>
        <p:spPr/>
        <p:txBody>
          <a:bodyPr/>
          <a:lstStyle/>
          <a:p>
            <a:fld id="{675D331E-FC0D-3141-92DF-CBAA84B94BD7}" type="datetimeFigureOut">
              <a:rPr lang="en-US" smtClean="0"/>
              <a:t>1/16/22</a:t>
            </a:fld>
            <a:endParaRPr lang="en-US" dirty="0"/>
          </a:p>
        </p:txBody>
      </p:sp>
      <p:sp>
        <p:nvSpPr>
          <p:cNvPr id="5" name="Footer Placeholder 4">
            <a:extLst>
              <a:ext uri="{FF2B5EF4-FFF2-40B4-BE49-F238E27FC236}">
                <a16:creationId xmlns:a16="http://schemas.microsoft.com/office/drawing/2014/main" id="{045D1097-A713-8F46-B17F-692F0DA44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D8DA1-9889-E04F-8125-F195F0AD0B83}"/>
              </a:ext>
            </a:extLst>
          </p:cNvPr>
          <p:cNvSpPr>
            <a:spLocks noGrp="1"/>
          </p:cNvSpPr>
          <p:nvPr>
            <p:ph type="sldNum" sz="quarter" idx="12"/>
          </p:nvPr>
        </p:nvSpPr>
        <p:spPr/>
        <p:txBody>
          <a:bodyPr/>
          <a:lstStyle/>
          <a:p>
            <a:fld id="{1CCEC00A-95E3-F242-A773-2ABB6ADE56E0}" type="slidenum">
              <a:rPr lang="en-US" smtClean="0"/>
              <a:t>‹#›</a:t>
            </a:fld>
            <a:endParaRPr lang="en-US" dirty="0"/>
          </a:p>
        </p:txBody>
      </p:sp>
      <p:pic>
        <p:nvPicPr>
          <p:cNvPr id="13" name="Picture 12">
            <a:extLst>
              <a:ext uri="{FF2B5EF4-FFF2-40B4-BE49-F238E27FC236}">
                <a16:creationId xmlns:a16="http://schemas.microsoft.com/office/drawing/2014/main" id="{C0D2133B-3B56-5649-9800-BD43B3133D97}"/>
              </a:ext>
            </a:extLst>
          </p:cNvPr>
          <p:cNvPicPr>
            <a:picLocks noChangeAspect="1"/>
          </p:cNvPicPr>
          <p:nvPr userDrawn="1"/>
        </p:nvPicPr>
        <p:blipFill>
          <a:blip r:embed="rId3"/>
          <a:stretch>
            <a:fillRect/>
          </a:stretch>
        </p:blipFill>
        <p:spPr>
          <a:xfrm>
            <a:off x="10815186" y="5638350"/>
            <a:ext cx="1077226" cy="1077226"/>
          </a:xfrm>
          <a:prstGeom prst="rect">
            <a:avLst/>
          </a:prstGeom>
        </p:spPr>
      </p:pic>
    </p:spTree>
    <p:extLst>
      <p:ext uri="{BB962C8B-B14F-4D97-AF65-F5344CB8AC3E}">
        <p14:creationId xmlns:p14="http://schemas.microsoft.com/office/powerpoint/2010/main" val="60479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273A7F"/>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E09B4E2B-B1AF-3644-9919-37728D1EA597}"/>
              </a:ext>
            </a:extLst>
          </p:cNvPr>
          <p:cNvPicPr>
            <a:picLocks noChangeAspect="1"/>
          </p:cNvPicPr>
          <p:nvPr userDrawn="1"/>
        </p:nvPicPr>
        <p:blipFill>
          <a:blip r:embed="rId2"/>
          <a:stretch>
            <a:fillRect/>
          </a:stretch>
        </p:blipFill>
        <p:spPr>
          <a:xfrm>
            <a:off x="0" y="0"/>
            <a:ext cx="6858000" cy="6858000"/>
          </a:xfrm>
          <a:prstGeom prst="rect">
            <a:avLst/>
          </a:prstGeom>
        </p:spPr>
      </p:pic>
      <p:sp>
        <p:nvSpPr>
          <p:cNvPr id="2" name="Title 1">
            <a:extLst>
              <a:ext uri="{FF2B5EF4-FFF2-40B4-BE49-F238E27FC236}">
                <a16:creationId xmlns:a16="http://schemas.microsoft.com/office/drawing/2014/main" id="{21E89C9A-24B5-504E-9E88-A238DD5A99E3}"/>
              </a:ext>
            </a:extLst>
          </p:cNvPr>
          <p:cNvSpPr>
            <a:spLocks noGrp="1"/>
          </p:cNvSpPr>
          <p:nvPr>
            <p:ph type="title"/>
          </p:nvPr>
        </p:nvSpPr>
        <p:spPr>
          <a:xfrm>
            <a:off x="838200" y="365125"/>
            <a:ext cx="9976985"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2B12F03-347D-DD4E-8F7D-199489571833}"/>
              </a:ext>
            </a:extLst>
          </p:cNvPr>
          <p:cNvSpPr>
            <a:spLocks noGrp="1"/>
          </p:cNvSpPr>
          <p:nvPr>
            <p:ph idx="1"/>
          </p:nvPr>
        </p:nvSpPr>
        <p:spPr>
          <a:xfrm>
            <a:off x="838200" y="1825625"/>
            <a:ext cx="997698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8F4F44-ABC0-864F-944B-9CA598462932}"/>
              </a:ext>
            </a:extLst>
          </p:cNvPr>
          <p:cNvSpPr>
            <a:spLocks noGrp="1"/>
          </p:cNvSpPr>
          <p:nvPr>
            <p:ph type="dt" sz="half" idx="10"/>
          </p:nvPr>
        </p:nvSpPr>
        <p:spPr/>
        <p:txBody>
          <a:bodyPr/>
          <a:lstStyle/>
          <a:p>
            <a:fld id="{675D331E-FC0D-3141-92DF-CBAA84B94BD7}" type="datetimeFigureOut">
              <a:rPr lang="en-US" smtClean="0"/>
              <a:t>1/16/22</a:t>
            </a:fld>
            <a:endParaRPr lang="en-US" dirty="0"/>
          </a:p>
        </p:txBody>
      </p:sp>
      <p:sp>
        <p:nvSpPr>
          <p:cNvPr id="5" name="Footer Placeholder 4">
            <a:extLst>
              <a:ext uri="{FF2B5EF4-FFF2-40B4-BE49-F238E27FC236}">
                <a16:creationId xmlns:a16="http://schemas.microsoft.com/office/drawing/2014/main" id="{045D1097-A713-8F46-B17F-692F0DA44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D8DA1-9889-E04F-8125-F195F0AD0B83}"/>
              </a:ext>
            </a:extLst>
          </p:cNvPr>
          <p:cNvSpPr>
            <a:spLocks noGrp="1"/>
          </p:cNvSpPr>
          <p:nvPr>
            <p:ph type="sldNum" sz="quarter" idx="12"/>
          </p:nvPr>
        </p:nvSpPr>
        <p:spPr/>
        <p:txBody>
          <a:bodyPr/>
          <a:lstStyle/>
          <a:p>
            <a:fld id="{1CCEC00A-95E3-F242-A773-2ABB6ADE56E0}" type="slidenum">
              <a:rPr lang="en-US" smtClean="0"/>
              <a:t>‹#›</a:t>
            </a:fld>
            <a:endParaRPr lang="en-US" dirty="0"/>
          </a:p>
        </p:txBody>
      </p:sp>
      <p:pic>
        <p:nvPicPr>
          <p:cNvPr id="11" name="Picture 10" descr="A close up of a logo&#10;&#10;Description automatically generated">
            <a:extLst>
              <a:ext uri="{FF2B5EF4-FFF2-40B4-BE49-F238E27FC236}">
                <a16:creationId xmlns:a16="http://schemas.microsoft.com/office/drawing/2014/main" id="{5BFE7CCD-B7C0-D24B-9434-64AC5910D8F6}"/>
              </a:ext>
            </a:extLst>
          </p:cNvPr>
          <p:cNvPicPr>
            <a:picLocks noChangeAspect="1"/>
          </p:cNvPicPr>
          <p:nvPr userDrawn="1"/>
        </p:nvPicPr>
        <p:blipFill>
          <a:blip r:embed="rId3"/>
          <a:stretch>
            <a:fillRect/>
          </a:stretch>
        </p:blipFill>
        <p:spPr>
          <a:xfrm>
            <a:off x="10815185" y="5642483"/>
            <a:ext cx="1078992" cy="1078992"/>
          </a:xfrm>
          <a:prstGeom prst="rect">
            <a:avLst/>
          </a:prstGeom>
        </p:spPr>
      </p:pic>
    </p:spTree>
    <p:extLst>
      <p:ext uri="{BB962C8B-B14F-4D97-AF65-F5344CB8AC3E}">
        <p14:creationId xmlns:p14="http://schemas.microsoft.com/office/powerpoint/2010/main" val="345985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7969-8EE2-0746-BA36-77D72150E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C1F11D-0022-2C4E-BA8C-7C5113926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4BE46C-6083-A042-9420-4E67FE215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D331E-FC0D-3141-92DF-CBAA84B94BD7}" type="datetimeFigureOut">
              <a:rPr lang="en-US" smtClean="0"/>
              <a:t>1/16/22</a:t>
            </a:fld>
            <a:endParaRPr lang="en-US" dirty="0"/>
          </a:p>
        </p:txBody>
      </p:sp>
      <p:sp>
        <p:nvSpPr>
          <p:cNvPr id="5" name="Footer Placeholder 4">
            <a:extLst>
              <a:ext uri="{FF2B5EF4-FFF2-40B4-BE49-F238E27FC236}">
                <a16:creationId xmlns:a16="http://schemas.microsoft.com/office/drawing/2014/main" id="{C12E2A15-B8D7-674D-AD44-89B368669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15FBC7F-E126-494C-BE5C-4FE0E06F34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EC00A-95E3-F242-A773-2ABB6ADE56E0}" type="slidenum">
              <a:rPr lang="en-US" smtClean="0"/>
              <a:t>‹#›</a:t>
            </a:fld>
            <a:endParaRPr lang="en-US" dirty="0"/>
          </a:p>
        </p:txBody>
      </p:sp>
    </p:spTree>
    <p:extLst>
      <p:ext uri="{BB962C8B-B14F-4D97-AF65-F5344CB8AC3E}">
        <p14:creationId xmlns:p14="http://schemas.microsoft.com/office/powerpoint/2010/main" val="304089257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51" r:id="rId4"/>
    <p:sldLayoutId id="2147483650" r:id="rId5"/>
    <p:sldLayoutId id="2147483665" r:id="rId6"/>
    <p:sldLayoutId id="2147483663" r:id="rId7"/>
    <p:sldLayoutId id="2147483661" r:id="rId8"/>
    <p:sldLayoutId id="2147483662" r:id="rId9"/>
    <p:sldLayoutId id="2147483652" r:id="rId10"/>
    <p:sldLayoutId id="2147483666" r:id="rId11"/>
  </p:sldLayoutIdLst>
  <p:txStyles>
    <p:titleStyle>
      <a:lvl1pPr algn="l" defTabSz="914400" rtl="0" eaLnBrk="1" latinLnBrk="0" hangingPunct="1">
        <a:lnSpc>
          <a:spcPct val="90000"/>
        </a:lnSpc>
        <a:spcBef>
          <a:spcPct val="0"/>
        </a:spcBef>
        <a:buNone/>
        <a:defRPr sz="4400" b="1" i="0" kern="1200">
          <a:solidFill>
            <a:schemeClr val="tx1"/>
          </a:solidFill>
          <a:latin typeface="Gotham Bold"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Medium Regular" panose="02000604030000020004"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Gotham Regular" panose="02000604030000020004" pitchFamily="2"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Gotham Regular" panose="020006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Regular" panose="02000604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Gotham Regular"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2368-FD15-9F4C-8022-CB70F8AF1BD7}"/>
              </a:ext>
            </a:extLst>
          </p:cNvPr>
          <p:cNvSpPr>
            <a:spLocks noGrp="1"/>
          </p:cNvSpPr>
          <p:nvPr>
            <p:ph type="ctrTitle"/>
          </p:nvPr>
        </p:nvSpPr>
        <p:spPr/>
        <p:txBody>
          <a:bodyPr/>
          <a:lstStyle/>
          <a:p>
            <a:r>
              <a:rPr lang="en-US" dirty="0"/>
              <a:t>2021 Benchmark Assessment 2</a:t>
            </a:r>
          </a:p>
        </p:txBody>
      </p:sp>
      <p:sp>
        <p:nvSpPr>
          <p:cNvPr id="3" name="Subtitle 2">
            <a:extLst>
              <a:ext uri="{FF2B5EF4-FFF2-40B4-BE49-F238E27FC236}">
                <a16:creationId xmlns:a16="http://schemas.microsoft.com/office/drawing/2014/main" id="{A216CC9B-5D21-AA4B-81C5-6CB47DFA1C68}"/>
              </a:ext>
            </a:extLst>
          </p:cNvPr>
          <p:cNvSpPr>
            <a:spLocks noGrp="1"/>
          </p:cNvSpPr>
          <p:nvPr>
            <p:ph type="subTitle" idx="1"/>
          </p:nvPr>
        </p:nvSpPr>
        <p:spPr/>
        <p:txBody>
          <a:bodyPr>
            <a:normAutofit fontScale="92500" lnSpcReduction="10000"/>
          </a:bodyPr>
          <a:lstStyle/>
          <a:p>
            <a:endParaRPr lang="en-US" dirty="0"/>
          </a:p>
          <a:p>
            <a:endParaRPr lang="en-US" sz="1400" dirty="0"/>
          </a:p>
          <a:p>
            <a:r>
              <a:rPr lang="en-US" sz="3600" b="1" dirty="0">
                <a:latin typeface="Gotham" pitchFamily="2" charset="77"/>
              </a:rPr>
              <a:t>Errick L. Greene, Ed.D.</a:t>
            </a:r>
          </a:p>
          <a:p>
            <a:r>
              <a:rPr lang="en-US" i="1" dirty="0">
                <a:latin typeface="Gotham Light" pitchFamily="2" charset="77"/>
              </a:rPr>
              <a:t>Superintendent</a:t>
            </a:r>
          </a:p>
        </p:txBody>
      </p:sp>
    </p:spTree>
    <p:extLst>
      <p:ext uri="{BB962C8B-B14F-4D97-AF65-F5344CB8AC3E}">
        <p14:creationId xmlns:p14="http://schemas.microsoft.com/office/powerpoint/2010/main" val="3780859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6FBC-413C-40BD-B635-9C12B7634C72}"/>
              </a:ext>
            </a:extLst>
          </p:cNvPr>
          <p:cNvSpPr>
            <a:spLocks noGrp="1"/>
          </p:cNvSpPr>
          <p:nvPr>
            <p:ph type="ctrTitle"/>
          </p:nvPr>
        </p:nvSpPr>
        <p:spPr>
          <a:xfrm>
            <a:off x="4817392" y="1558683"/>
            <a:ext cx="6474941" cy="1571179"/>
          </a:xfrm>
        </p:spPr>
        <p:txBody>
          <a:bodyPr/>
          <a:lstStyle/>
          <a:p>
            <a:r>
              <a:rPr lang="en-US" dirty="0">
                <a:latin typeface="Gotham Bold"/>
                <a:cs typeface="Gotham Bold"/>
              </a:rPr>
              <a:t>ELA Proficiency</a:t>
            </a:r>
          </a:p>
        </p:txBody>
      </p:sp>
      <p:pic>
        <p:nvPicPr>
          <p:cNvPr id="4" name="Picture 2" descr="Willa Cather Book Club | Willa Cather Foundation - Red Cloud Nebraska (NE)">
            <a:extLst>
              <a:ext uri="{FF2B5EF4-FFF2-40B4-BE49-F238E27FC236}">
                <a16:creationId xmlns:a16="http://schemas.microsoft.com/office/drawing/2014/main" id="{74CCEDA6-CB41-4F71-ABF5-2A19D6D1C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27" y="3290305"/>
            <a:ext cx="2441864" cy="244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307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6C86D63-D33D-485C-8A29-8909D90D99A6}"/>
              </a:ext>
            </a:extLst>
          </p:cNvPr>
          <p:cNvGrpSpPr/>
          <p:nvPr/>
        </p:nvGrpSpPr>
        <p:grpSpPr>
          <a:xfrm>
            <a:off x="314939" y="319225"/>
            <a:ext cx="2057469" cy="6247830"/>
            <a:chOff x="577176" y="305650"/>
            <a:chExt cx="2052506" cy="5524940"/>
          </a:xfrm>
        </p:grpSpPr>
        <p:sp>
          <p:nvSpPr>
            <p:cNvPr id="18462" name="Freeform 8"/>
            <p:cNvSpPr>
              <a:spLocks/>
            </p:cNvSpPr>
            <p:nvPr/>
          </p:nvSpPr>
          <p:spPr bwMode="auto">
            <a:xfrm>
              <a:off x="577176" y="305650"/>
              <a:ext cx="2052506" cy="5524940"/>
            </a:xfrm>
            <a:custGeom>
              <a:avLst/>
              <a:gdLst>
                <a:gd name="T0" fmla="*/ 691376 w 287"/>
                <a:gd name="T1" fmla="*/ 0 h 813"/>
                <a:gd name="T2" fmla="*/ 0 w 287"/>
                <a:gd name="T3" fmla="*/ 692267 h 813"/>
                <a:gd name="T4" fmla="*/ 0 w 287"/>
                <a:gd name="T5" fmla="*/ 3908425 h 813"/>
                <a:gd name="T6" fmla="*/ 1377950 w 287"/>
                <a:gd name="T7" fmla="*/ 3908425 h 813"/>
                <a:gd name="T8" fmla="*/ 1377950 w 287"/>
                <a:gd name="T9" fmla="*/ 692267 h 813"/>
                <a:gd name="T10" fmla="*/ 691376 w 287"/>
                <a:gd name="T11" fmla="*/ 0 h 8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 h="813">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D9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463" name="Oval 9"/>
            <p:cNvSpPr>
              <a:spLocks noChangeArrowheads="1"/>
            </p:cNvSpPr>
            <p:nvPr/>
          </p:nvSpPr>
          <p:spPr bwMode="auto">
            <a:xfrm>
              <a:off x="740335" y="462735"/>
              <a:ext cx="1723822" cy="1642672"/>
            </a:xfrm>
            <a:prstGeom prst="ellipse">
              <a:avLst/>
            </a:prstGeom>
            <a:solidFill>
              <a:srgbClr val="C22D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18442" name="Rectangle 39"/>
            <p:cNvSpPr>
              <a:spLocks noChangeArrowheads="1"/>
            </p:cNvSpPr>
            <p:nvPr/>
          </p:nvSpPr>
          <p:spPr bwMode="auto">
            <a:xfrm rot="3663934">
              <a:off x="221081" y="3031844"/>
              <a:ext cx="27623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5400" b="1" dirty="0">
                  <a:solidFill>
                    <a:srgbClr val="FFFFFF"/>
                  </a:solidFill>
                  <a:latin typeface="Open Sans Semibold" panose="020B0706030804020204" pitchFamily="34" charset="0"/>
                </a:rPr>
                <a:t>ELA</a:t>
              </a:r>
              <a:r>
                <a:rPr lang="en-US" altLang="en-US" sz="3600" b="1" dirty="0">
                  <a:solidFill>
                    <a:srgbClr val="FFFFFF"/>
                  </a:solidFill>
                  <a:latin typeface="Open Sans Semibold" panose="020B0706030804020204" pitchFamily="34" charset="0"/>
                </a:rPr>
                <a:t> </a:t>
              </a:r>
              <a:endParaRPr lang="en-US" altLang="en-US" dirty="0"/>
            </a:p>
          </p:txBody>
        </p:sp>
        <p:pic>
          <p:nvPicPr>
            <p:cNvPr id="11" name="Graphic 10" descr="Checkmark">
              <a:extLst>
                <a:ext uri="{FF2B5EF4-FFF2-40B4-BE49-F238E27FC236}">
                  <a16:creationId xmlns:a16="http://schemas.microsoft.com/office/drawing/2014/main" id="{AC32DC9C-BAFD-4E5E-8C4D-3A0D097179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3629" y="708422"/>
              <a:ext cx="1109086" cy="1052543"/>
            </a:xfrm>
            <a:prstGeom prst="rect">
              <a:avLst/>
            </a:prstGeom>
          </p:spPr>
        </p:pic>
      </p:grpSp>
      <p:sp>
        <p:nvSpPr>
          <p:cNvPr id="51" name="Rectangle 32">
            <a:extLst>
              <a:ext uri="{FF2B5EF4-FFF2-40B4-BE49-F238E27FC236}">
                <a16:creationId xmlns:a16="http://schemas.microsoft.com/office/drawing/2014/main" id="{4A41F4A0-DE4A-473A-838A-1376203D469C}"/>
              </a:ext>
            </a:extLst>
          </p:cNvPr>
          <p:cNvSpPr>
            <a:spLocks noChangeArrowheads="1"/>
          </p:cNvSpPr>
          <p:nvPr/>
        </p:nvSpPr>
        <p:spPr bwMode="auto">
          <a:xfrm>
            <a:off x="2372409" y="427445"/>
            <a:ext cx="89736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dirty="0">
                <a:solidFill>
                  <a:srgbClr val="000000"/>
                </a:solidFill>
                <a:latin typeface="Gotham Bold" panose="020B0604020202020204" charset="0"/>
                <a:cs typeface="Gotham Bold" panose="020B0604020202020204" charset="0"/>
              </a:rPr>
              <a:t>Elementary/Middle Division</a:t>
            </a:r>
            <a:endParaRPr lang="en-US" altLang="en-US" sz="6000" dirty="0">
              <a:latin typeface="Gotham Bold" panose="020B0604020202020204" charset="0"/>
              <a:cs typeface="Gotham Bold" panose="020B0604020202020204" charset="0"/>
            </a:endParaRPr>
          </a:p>
        </p:txBody>
      </p:sp>
      <p:graphicFrame>
        <p:nvGraphicFramePr>
          <p:cNvPr id="2" name="Table 2">
            <a:extLst>
              <a:ext uri="{FF2B5EF4-FFF2-40B4-BE49-F238E27FC236}">
                <a16:creationId xmlns:a16="http://schemas.microsoft.com/office/drawing/2014/main" id="{D925C8EE-825F-48BC-815A-A12FC69959E3}"/>
              </a:ext>
            </a:extLst>
          </p:cNvPr>
          <p:cNvGraphicFramePr>
            <a:graphicFrameLocks noGrp="1"/>
          </p:cNvGraphicFramePr>
          <p:nvPr>
            <p:extLst>
              <p:ext uri="{D42A27DB-BD31-4B8C-83A1-F6EECF244321}">
                <p14:modId xmlns:p14="http://schemas.microsoft.com/office/powerpoint/2010/main" val="1599772274"/>
              </p:ext>
            </p:extLst>
          </p:nvPr>
        </p:nvGraphicFramePr>
        <p:xfrm>
          <a:off x="2510119" y="2134786"/>
          <a:ext cx="8948963" cy="4541520"/>
        </p:xfrm>
        <a:graphic>
          <a:graphicData uri="http://schemas.openxmlformats.org/drawingml/2006/table">
            <a:tbl>
              <a:tblPr firstRow="1" bandRow="1">
                <a:tableStyleId>{72833802-FEF1-4C79-8D5D-14CF1EAF98D9}</a:tableStyleId>
              </a:tblPr>
              <a:tblGrid>
                <a:gridCol w="2306978">
                  <a:extLst>
                    <a:ext uri="{9D8B030D-6E8A-4147-A177-3AD203B41FA5}">
                      <a16:colId xmlns:a16="http://schemas.microsoft.com/office/drawing/2014/main" val="1944073343"/>
                    </a:ext>
                  </a:extLst>
                </a:gridCol>
                <a:gridCol w="1593130">
                  <a:extLst>
                    <a:ext uri="{9D8B030D-6E8A-4147-A177-3AD203B41FA5}">
                      <a16:colId xmlns:a16="http://schemas.microsoft.com/office/drawing/2014/main" val="3963529695"/>
                    </a:ext>
                  </a:extLst>
                </a:gridCol>
                <a:gridCol w="791851">
                  <a:extLst>
                    <a:ext uri="{9D8B030D-6E8A-4147-A177-3AD203B41FA5}">
                      <a16:colId xmlns:a16="http://schemas.microsoft.com/office/drawing/2014/main" val="1337709768"/>
                    </a:ext>
                  </a:extLst>
                </a:gridCol>
                <a:gridCol w="1857081">
                  <a:extLst>
                    <a:ext uri="{9D8B030D-6E8A-4147-A177-3AD203B41FA5}">
                      <a16:colId xmlns:a16="http://schemas.microsoft.com/office/drawing/2014/main" val="660214167"/>
                    </a:ext>
                  </a:extLst>
                </a:gridCol>
                <a:gridCol w="2399923">
                  <a:extLst>
                    <a:ext uri="{9D8B030D-6E8A-4147-A177-3AD203B41FA5}">
                      <a16:colId xmlns:a16="http://schemas.microsoft.com/office/drawing/2014/main" val="4046820444"/>
                    </a:ext>
                  </a:extLst>
                </a:gridCol>
              </a:tblGrid>
              <a:tr h="978454">
                <a:tc>
                  <a:txBody>
                    <a:bodyPr/>
                    <a:lstStyle/>
                    <a:p>
                      <a:pPr algn="ctr"/>
                      <a:r>
                        <a:rPr lang="en-US" sz="3200" dirty="0"/>
                        <a:t>Grade</a:t>
                      </a:r>
                    </a:p>
                  </a:txBody>
                  <a:tcPr/>
                </a:tc>
                <a:tc>
                  <a:txBody>
                    <a:bodyPr/>
                    <a:lstStyle/>
                    <a:p>
                      <a:pPr algn="ctr"/>
                      <a:r>
                        <a:rPr lang="en-US" sz="3200" dirty="0"/>
                        <a:t>BM1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21 - 22</a:t>
                      </a:r>
                    </a:p>
                  </a:txBody>
                  <a:tcPr/>
                </a:tc>
                <a:tc>
                  <a:txBody>
                    <a:bodyPr/>
                    <a:lstStyle/>
                    <a:p>
                      <a:pPr algn="ctr"/>
                      <a:endParaRPr lang="en-US" sz="3200" dirty="0"/>
                    </a:p>
                  </a:txBody>
                  <a:tcPr/>
                </a:tc>
                <a:tc>
                  <a:txBody>
                    <a:bodyPr/>
                    <a:lstStyle/>
                    <a:p>
                      <a:pPr algn="ctr"/>
                      <a:r>
                        <a:rPr lang="en-US" sz="3200" dirty="0"/>
                        <a:t>BM2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21 - 22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 of Change</a:t>
                      </a:r>
                    </a:p>
                  </a:txBody>
                  <a:tcPr/>
                </a:tc>
                <a:extLst>
                  <a:ext uri="{0D108BD9-81ED-4DB2-BD59-A6C34878D82A}">
                    <a16:rowId xmlns:a16="http://schemas.microsoft.com/office/drawing/2014/main" val="3590793739"/>
                  </a:ext>
                </a:extLst>
              </a:tr>
              <a:tr h="531161">
                <a:tc>
                  <a:txBody>
                    <a:bodyPr/>
                    <a:lstStyle/>
                    <a:p>
                      <a:pPr algn="ctr"/>
                      <a:r>
                        <a:rPr lang="en-US" sz="3200" dirty="0"/>
                        <a:t>3</a:t>
                      </a:r>
                      <a:r>
                        <a:rPr lang="en-US" sz="3200" baseline="30000" dirty="0"/>
                        <a:t>rd</a:t>
                      </a:r>
                      <a:r>
                        <a:rPr lang="en-US" sz="3200" dirty="0"/>
                        <a:t> Grade</a:t>
                      </a:r>
                      <a:endParaRPr lang="en-US" sz="3200" dirty="0">
                        <a:solidFill>
                          <a:schemeClr val="bg1"/>
                        </a:solidFill>
                      </a:endParaRPr>
                    </a:p>
                  </a:txBody>
                  <a:tcPr anchor="ctr"/>
                </a:tc>
                <a:tc>
                  <a:txBody>
                    <a:bodyPr/>
                    <a:lstStyle/>
                    <a:p>
                      <a:pPr algn="ctr"/>
                      <a:r>
                        <a:rPr lang="en-US" sz="3200" dirty="0">
                          <a:effectLst/>
                        </a:rPr>
                        <a:t>18.9%</a:t>
                      </a:r>
                      <a:endParaRPr lang="en-US" sz="3200" b="1" dirty="0">
                        <a:effectLs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effectLst/>
                        </a:rPr>
                        <a:t>25.0%</a:t>
                      </a:r>
                      <a:endParaRPr lang="en-US" sz="3200" b="1" dirty="0">
                        <a:effectLst/>
                      </a:endParaRPr>
                    </a:p>
                  </a:txBody>
                  <a:tcPr/>
                </a:tc>
                <a:tc>
                  <a:txBody>
                    <a:bodyPr/>
                    <a:lstStyle/>
                    <a:p>
                      <a:pPr algn="ctr"/>
                      <a:r>
                        <a:rPr lang="en-US" sz="3200" b="1" i="0" dirty="0">
                          <a:effectLst/>
                        </a:rPr>
                        <a:t>+6.1</a:t>
                      </a:r>
                    </a:p>
                  </a:txBody>
                  <a:tcPr/>
                </a:tc>
                <a:extLst>
                  <a:ext uri="{0D108BD9-81ED-4DB2-BD59-A6C34878D82A}">
                    <a16:rowId xmlns:a16="http://schemas.microsoft.com/office/drawing/2014/main" val="2712847530"/>
                  </a:ext>
                </a:extLst>
              </a:tr>
              <a:tr h="5311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4</a:t>
                      </a:r>
                      <a:r>
                        <a:rPr lang="en-US" sz="3200" baseline="30000" dirty="0"/>
                        <a:t>th</a:t>
                      </a:r>
                      <a:r>
                        <a:rPr lang="en-US" sz="3200" dirty="0"/>
                        <a:t> Grade</a:t>
                      </a:r>
                      <a:endParaRPr lang="en-US" sz="3200" dirty="0">
                        <a:solidFill>
                          <a:schemeClr val="bg1"/>
                        </a:solidFill>
                      </a:endParaRPr>
                    </a:p>
                  </a:txBody>
                  <a:tcPr>
                    <a:solidFill>
                      <a:schemeClr val="accent2">
                        <a:lumMod val="20000"/>
                        <a:lumOff val="80000"/>
                      </a:schemeClr>
                    </a:solidFill>
                  </a:tcPr>
                </a:tc>
                <a:tc>
                  <a:txBody>
                    <a:bodyPr/>
                    <a:lstStyle/>
                    <a:p>
                      <a:pPr algn="ctr"/>
                      <a:r>
                        <a:rPr lang="en-US" sz="3200" dirty="0"/>
                        <a:t>20.7%</a:t>
                      </a:r>
                      <a:endParaRPr lang="en-US" sz="3200" b="0" i="1" dirty="0"/>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solidFill>
                      <a:schemeClr val="accent2">
                        <a:lumMod val="20000"/>
                        <a:lumOff val="80000"/>
                      </a:schemeClr>
                    </a:solidFill>
                  </a:tcPr>
                </a:tc>
                <a:tc>
                  <a:txBody>
                    <a:bodyPr/>
                    <a:lstStyle/>
                    <a:p>
                      <a:pPr algn="ctr"/>
                      <a:r>
                        <a:rPr lang="en-US" sz="3200" dirty="0"/>
                        <a:t>27.1%</a:t>
                      </a:r>
                      <a:endParaRPr lang="en-US" sz="3200" b="0" i="1" dirty="0"/>
                    </a:p>
                  </a:txBody>
                  <a:tcPr>
                    <a:solidFill>
                      <a:schemeClr val="accent2">
                        <a:lumMod val="20000"/>
                        <a:lumOff val="80000"/>
                      </a:schemeClr>
                    </a:solidFill>
                  </a:tcPr>
                </a:tc>
                <a:tc>
                  <a:txBody>
                    <a:bodyPr/>
                    <a:lstStyle/>
                    <a:p>
                      <a:pPr algn="ctr"/>
                      <a:r>
                        <a:rPr lang="en-US" sz="3200" b="1" i="0" dirty="0"/>
                        <a:t>+6.4</a:t>
                      </a:r>
                    </a:p>
                  </a:txBody>
                  <a:tcPr>
                    <a:solidFill>
                      <a:schemeClr val="accent2">
                        <a:lumMod val="20000"/>
                        <a:lumOff val="80000"/>
                      </a:schemeClr>
                    </a:solidFill>
                  </a:tcPr>
                </a:tc>
                <a:extLst>
                  <a:ext uri="{0D108BD9-81ED-4DB2-BD59-A6C34878D82A}">
                    <a16:rowId xmlns:a16="http://schemas.microsoft.com/office/drawing/2014/main" val="1932691948"/>
                  </a:ext>
                </a:extLst>
              </a:tr>
              <a:tr h="531161">
                <a:tc>
                  <a:txBody>
                    <a:bodyPr/>
                    <a:lstStyle/>
                    <a:p>
                      <a:pPr algn="ctr"/>
                      <a:r>
                        <a:rPr lang="en-US" sz="3200" dirty="0"/>
                        <a:t>5</a:t>
                      </a:r>
                      <a:r>
                        <a:rPr lang="en-US" sz="3200" baseline="30000" dirty="0"/>
                        <a:t>th</a:t>
                      </a:r>
                      <a:r>
                        <a:rPr lang="en-US" sz="3200" dirty="0"/>
                        <a:t> Grade</a:t>
                      </a:r>
                      <a:endParaRPr lang="en-US" sz="3200" dirty="0">
                        <a:solidFill>
                          <a:schemeClr val="bg1"/>
                        </a:solidFill>
                      </a:endParaRPr>
                    </a:p>
                  </a:txBody>
                  <a:tcPr anchor="ctr"/>
                </a:tc>
                <a:tc>
                  <a:txBody>
                    <a:bodyPr/>
                    <a:lstStyle/>
                    <a:p>
                      <a:pPr algn="ctr"/>
                      <a:r>
                        <a:rPr lang="en-US" sz="3200" dirty="0"/>
                        <a:t>21.0%</a:t>
                      </a:r>
                      <a:endParaRPr lang="en-US" sz="32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effectLst/>
                        </a:rPr>
                        <a:t>28.0</a:t>
                      </a:r>
                      <a:r>
                        <a:rPr lang="en-US" sz="3200" dirty="0"/>
                        <a:t>%</a:t>
                      </a:r>
                      <a:endParaRPr lang="en-US" sz="3200" b="1" dirty="0"/>
                    </a:p>
                  </a:txBody>
                  <a:tcPr/>
                </a:tc>
                <a:tc>
                  <a:txBody>
                    <a:bodyPr/>
                    <a:lstStyle/>
                    <a:p>
                      <a:pPr algn="ctr"/>
                      <a:r>
                        <a:rPr lang="en-US" sz="3200" b="1" i="0" dirty="0"/>
                        <a:t>+7.0</a:t>
                      </a:r>
                    </a:p>
                  </a:txBody>
                  <a:tcPr/>
                </a:tc>
                <a:extLst>
                  <a:ext uri="{0D108BD9-81ED-4DB2-BD59-A6C34878D82A}">
                    <a16:rowId xmlns:a16="http://schemas.microsoft.com/office/drawing/2014/main" val="4288588485"/>
                  </a:ext>
                </a:extLst>
              </a:tr>
              <a:tr h="531161">
                <a:tc>
                  <a:txBody>
                    <a:bodyPr/>
                    <a:lstStyle/>
                    <a:p>
                      <a:pPr algn="ctr"/>
                      <a:r>
                        <a:rPr lang="en-US" sz="3200" dirty="0"/>
                        <a:t>6</a:t>
                      </a:r>
                      <a:r>
                        <a:rPr lang="en-US" sz="3200" baseline="30000" dirty="0"/>
                        <a:t>th</a:t>
                      </a:r>
                      <a:r>
                        <a:rPr lang="en-US" sz="3200" dirty="0"/>
                        <a:t>  Grade</a:t>
                      </a:r>
                      <a:endParaRPr lang="en-US" sz="3200" dirty="0">
                        <a:solidFill>
                          <a:schemeClr val="bg1"/>
                        </a:solidFill>
                      </a:endParaRPr>
                    </a:p>
                  </a:txBody>
                  <a:tcPr anchor="ctr">
                    <a:solidFill>
                      <a:schemeClr val="accent2">
                        <a:lumMod val="20000"/>
                        <a:lumOff val="80000"/>
                      </a:schemeClr>
                    </a:solidFill>
                  </a:tcPr>
                </a:tc>
                <a:tc>
                  <a:txBody>
                    <a:bodyPr/>
                    <a:lstStyle/>
                    <a:p>
                      <a:pPr algn="ctr"/>
                      <a:r>
                        <a:rPr lang="en-US" sz="3200" dirty="0">
                          <a:effectLst/>
                        </a:rPr>
                        <a:t>13.2%</a:t>
                      </a:r>
                      <a:endParaRPr lang="en-US" sz="3200" b="1" dirty="0">
                        <a:effectLst/>
                      </a:endParaRPr>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solidFill>
                      <a:schemeClr val="accent2">
                        <a:lumMod val="20000"/>
                        <a:lumOff val="80000"/>
                      </a:schemeClr>
                    </a:solidFill>
                  </a:tcPr>
                </a:tc>
                <a:tc>
                  <a:txBody>
                    <a:bodyPr/>
                    <a:lstStyle/>
                    <a:p>
                      <a:pPr algn="ctr"/>
                      <a:r>
                        <a:rPr lang="en-US" sz="3200" dirty="0">
                          <a:effectLst/>
                        </a:rPr>
                        <a:t>19.3%</a:t>
                      </a:r>
                      <a:endParaRPr lang="en-US" sz="3200" b="1" dirty="0">
                        <a:effectLst/>
                      </a:endParaRPr>
                    </a:p>
                  </a:txBody>
                  <a:tcPr>
                    <a:solidFill>
                      <a:schemeClr val="accent2">
                        <a:lumMod val="20000"/>
                        <a:lumOff val="80000"/>
                      </a:schemeClr>
                    </a:solidFill>
                  </a:tcPr>
                </a:tc>
                <a:tc>
                  <a:txBody>
                    <a:bodyPr/>
                    <a:lstStyle/>
                    <a:p>
                      <a:pPr algn="ctr"/>
                      <a:r>
                        <a:rPr lang="en-US" sz="3200" b="1" i="0" dirty="0">
                          <a:effectLst/>
                        </a:rPr>
                        <a:t>+6.1</a:t>
                      </a:r>
                    </a:p>
                  </a:txBody>
                  <a:tcPr>
                    <a:solidFill>
                      <a:schemeClr val="accent2">
                        <a:lumMod val="20000"/>
                        <a:lumOff val="80000"/>
                      </a:schemeClr>
                    </a:solidFill>
                  </a:tcPr>
                </a:tc>
                <a:extLst>
                  <a:ext uri="{0D108BD9-81ED-4DB2-BD59-A6C34878D82A}">
                    <a16:rowId xmlns:a16="http://schemas.microsoft.com/office/drawing/2014/main" val="1964676406"/>
                  </a:ext>
                </a:extLst>
              </a:tr>
              <a:tr h="5311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7</a:t>
                      </a:r>
                      <a:r>
                        <a:rPr lang="en-US" sz="3200" baseline="30000" dirty="0"/>
                        <a:t>th</a:t>
                      </a:r>
                      <a:r>
                        <a:rPr lang="en-US" sz="3200" dirty="0"/>
                        <a:t> Grade</a:t>
                      </a:r>
                      <a:endParaRPr lang="en-US" sz="3200" dirty="0">
                        <a:solidFill>
                          <a:schemeClr val="bg1"/>
                        </a:solidFill>
                      </a:endParaRPr>
                    </a:p>
                  </a:txBody>
                  <a:tcPr/>
                </a:tc>
                <a:tc>
                  <a:txBody>
                    <a:bodyPr/>
                    <a:lstStyle/>
                    <a:p>
                      <a:pPr algn="ctr"/>
                      <a:r>
                        <a:rPr lang="en-US" sz="3200" dirty="0"/>
                        <a:t>17.7%</a:t>
                      </a:r>
                      <a:endParaRPr lang="en-US" sz="3200" b="0"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t>21.1%</a:t>
                      </a:r>
                      <a:endParaRPr lang="en-US" sz="3200" b="0" i="1" dirty="0"/>
                    </a:p>
                  </a:txBody>
                  <a:tcPr/>
                </a:tc>
                <a:tc>
                  <a:txBody>
                    <a:bodyPr/>
                    <a:lstStyle/>
                    <a:p>
                      <a:pPr algn="ctr"/>
                      <a:r>
                        <a:rPr lang="en-US" sz="3200" b="1" i="0" dirty="0"/>
                        <a:t>+3.4</a:t>
                      </a:r>
                    </a:p>
                  </a:txBody>
                  <a:tcPr/>
                </a:tc>
                <a:extLst>
                  <a:ext uri="{0D108BD9-81ED-4DB2-BD59-A6C34878D82A}">
                    <a16:rowId xmlns:a16="http://schemas.microsoft.com/office/drawing/2014/main" val="1571128319"/>
                  </a:ext>
                </a:extLst>
              </a:tr>
              <a:tr h="531161">
                <a:tc>
                  <a:txBody>
                    <a:bodyPr/>
                    <a:lstStyle/>
                    <a:p>
                      <a:pPr algn="ctr"/>
                      <a:r>
                        <a:rPr lang="en-US" sz="3200" dirty="0"/>
                        <a:t>8</a:t>
                      </a:r>
                      <a:r>
                        <a:rPr lang="en-US" sz="3200" baseline="30000" dirty="0"/>
                        <a:t>th</a:t>
                      </a:r>
                      <a:r>
                        <a:rPr lang="en-US" sz="3200" dirty="0"/>
                        <a:t> Grade</a:t>
                      </a:r>
                      <a:endParaRPr lang="en-US" sz="3200" dirty="0">
                        <a:solidFill>
                          <a:schemeClr val="bg1"/>
                        </a:solidFill>
                      </a:endParaRPr>
                    </a:p>
                  </a:txBody>
                  <a:tcPr anchor="ctr">
                    <a:solidFill>
                      <a:srgbClr val="92D050"/>
                    </a:solidFill>
                  </a:tcPr>
                </a:tc>
                <a:tc>
                  <a:txBody>
                    <a:bodyPr/>
                    <a:lstStyle/>
                    <a:p>
                      <a:pPr algn="ctr"/>
                      <a:r>
                        <a:rPr lang="en-US" sz="3200" dirty="0"/>
                        <a:t>25.8%</a:t>
                      </a:r>
                      <a:endParaRPr lang="en-US" sz="3200" b="1" dirty="0"/>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effectLst>
                            <a:outerShdw blurRad="38100" dist="38100" dir="2700000" algn="tl">
                              <a:srgbClr val="000000">
                                <a:alpha val="43137"/>
                              </a:srgbClr>
                            </a:outerShdw>
                          </a:effectLst>
                          <a:sym typeface="Wingdings 3" panose="05040102010807070707" pitchFamily="18" charset="2"/>
                        </a:rPr>
                        <a:t></a:t>
                      </a:r>
                      <a:endParaRPr lang="en-US" sz="3200" dirty="0">
                        <a:solidFill>
                          <a:srgbClr val="FF0000"/>
                        </a:solidFill>
                        <a:effectLst>
                          <a:outerShdw blurRad="38100" dist="38100" dir="2700000" algn="tl">
                            <a:srgbClr val="000000">
                              <a:alpha val="43137"/>
                            </a:srgbClr>
                          </a:outerShdw>
                        </a:effectLst>
                      </a:endParaRPr>
                    </a:p>
                  </a:txBody>
                  <a:tcPr>
                    <a:solidFill>
                      <a:srgbClr val="92D050"/>
                    </a:solidFill>
                  </a:tcPr>
                </a:tc>
                <a:tc>
                  <a:txBody>
                    <a:bodyPr/>
                    <a:lstStyle/>
                    <a:p>
                      <a:pPr algn="ctr"/>
                      <a:r>
                        <a:rPr lang="en-US" sz="3200" dirty="0"/>
                        <a:t>22.5%</a:t>
                      </a:r>
                      <a:endParaRPr lang="en-US" sz="3200" b="1" dirty="0"/>
                    </a:p>
                  </a:txBody>
                  <a:tcPr>
                    <a:solidFill>
                      <a:srgbClr val="92D050"/>
                    </a:solidFill>
                  </a:tcPr>
                </a:tc>
                <a:tc>
                  <a:txBody>
                    <a:bodyPr/>
                    <a:lstStyle/>
                    <a:p>
                      <a:pPr algn="ctr"/>
                      <a:r>
                        <a:rPr lang="en-US" sz="3200" b="1" i="0" dirty="0"/>
                        <a:t>-3.3</a:t>
                      </a:r>
                    </a:p>
                  </a:txBody>
                  <a:tcPr>
                    <a:solidFill>
                      <a:srgbClr val="92D050"/>
                    </a:solidFill>
                  </a:tcPr>
                </a:tc>
                <a:extLst>
                  <a:ext uri="{0D108BD9-81ED-4DB2-BD59-A6C34878D82A}">
                    <a16:rowId xmlns:a16="http://schemas.microsoft.com/office/drawing/2014/main" val="3457567885"/>
                  </a:ext>
                </a:extLst>
              </a:tr>
            </a:tbl>
          </a:graphicData>
        </a:graphic>
      </p:graphicFrame>
      <p:sp>
        <p:nvSpPr>
          <p:cNvPr id="3" name="Rectangle 2">
            <a:extLst>
              <a:ext uri="{FF2B5EF4-FFF2-40B4-BE49-F238E27FC236}">
                <a16:creationId xmlns:a16="http://schemas.microsoft.com/office/drawing/2014/main" id="{D2FFBDC9-8D81-4415-8E54-504D79C356DD}"/>
              </a:ext>
            </a:extLst>
          </p:cNvPr>
          <p:cNvSpPr/>
          <p:nvPr/>
        </p:nvSpPr>
        <p:spPr>
          <a:xfrm>
            <a:off x="2462650" y="1350775"/>
            <a:ext cx="3978653"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PROFICIENCY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03463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6FBC-413C-40BD-B635-9C12B7634C72}"/>
              </a:ext>
            </a:extLst>
          </p:cNvPr>
          <p:cNvSpPr>
            <a:spLocks noGrp="1"/>
          </p:cNvSpPr>
          <p:nvPr>
            <p:ph type="ctrTitle"/>
          </p:nvPr>
        </p:nvSpPr>
        <p:spPr>
          <a:xfrm>
            <a:off x="4817392" y="1860019"/>
            <a:ext cx="6474941" cy="1571179"/>
          </a:xfrm>
        </p:spPr>
        <p:txBody>
          <a:bodyPr/>
          <a:lstStyle/>
          <a:p>
            <a:r>
              <a:rPr lang="en-US" dirty="0">
                <a:latin typeface="Gotham Bold"/>
                <a:cs typeface="Gotham Bold"/>
              </a:rPr>
              <a:t>Proficiency</a:t>
            </a:r>
          </a:p>
        </p:txBody>
      </p:sp>
      <p:pic>
        <p:nvPicPr>
          <p:cNvPr id="4" name="Picture 4" descr="Mathematics | Sisters Middle School">
            <a:extLst>
              <a:ext uri="{FF2B5EF4-FFF2-40B4-BE49-F238E27FC236}">
                <a16:creationId xmlns:a16="http://schemas.microsoft.com/office/drawing/2014/main" id="{72B8DA75-BAB9-450B-B331-5C29BCA54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821" y="3429000"/>
            <a:ext cx="3294333" cy="234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910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32">
            <a:extLst>
              <a:ext uri="{FF2B5EF4-FFF2-40B4-BE49-F238E27FC236}">
                <a16:creationId xmlns:a16="http://schemas.microsoft.com/office/drawing/2014/main" id="{4A41F4A0-DE4A-473A-838A-1376203D469C}"/>
              </a:ext>
            </a:extLst>
          </p:cNvPr>
          <p:cNvSpPr>
            <a:spLocks noChangeArrowheads="1"/>
          </p:cNvSpPr>
          <p:nvPr/>
        </p:nvSpPr>
        <p:spPr bwMode="auto">
          <a:xfrm>
            <a:off x="2227155" y="427445"/>
            <a:ext cx="95351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600" b="1" dirty="0">
                <a:solidFill>
                  <a:srgbClr val="000000"/>
                </a:solidFill>
                <a:latin typeface="Gotham Bold" panose="020B0604020202020204" charset="0"/>
                <a:cs typeface="Gotham Bold" panose="020B0604020202020204" charset="0"/>
              </a:rPr>
              <a:t>Elementary School Division</a:t>
            </a:r>
            <a:endParaRPr lang="en-US" altLang="en-US" sz="6600" dirty="0">
              <a:latin typeface="Gotham Bold" panose="020B0604020202020204" charset="0"/>
              <a:cs typeface="Gotham Bold" panose="020B0604020202020204" charset="0"/>
            </a:endParaRPr>
          </a:p>
        </p:txBody>
      </p:sp>
      <p:graphicFrame>
        <p:nvGraphicFramePr>
          <p:cNvPr id="2" name="Table 2">
            <a:extLst>
              <a:ext uri="{FF2B5EF4-FFF2-40B4-BE49-F238E27FC236}">
                <a16:creationId xmlns:a16="http://schemas.microsoft.com/office/drawing/2014/main" id="{D925C8EE-825F-48BC-815A-A12FC69959E3}"/>
              </a:ext>
            </a:extLst>
          </p:cNvPr>
          <p:cNvGraphicFramePr>
            <a:graphicFrameLocks noGrp="1"/>
          </p:cNvGraphicFramePr>
          <p:nvPr>
            <p:extLst>
              <p:ext uri="{D42A27DB-BD31-4B8C-83A1-F6EECF244321}">
                <p14:modId xmlns:p14="http://schemas.microsoft.com/office/powerpoint/2010/main" val="3494403378"/>
              </p:ext>
            </p:extLst>
          </p:nvPr>
        </p:nvGraphicFramePr>
        <p:xfrm>
          <a:off x="2548893" y="2790092"/>
          <a:ext cx="8934220" cy="2316480"/>
        </p:xfrm>
        <a:graphic>
          <a:graphicData uri="http://schemas.openxmlformats.org/drawingml/2006/table">
            <a:tbl>
              <a:tblPr firstRow="1" bandRow="1">
                <a:tableStyleId>{7E9639D4-E3E2-4D34-9284-5A2195B3D0D7}</a:tableStyleId>
              </a:tblPr>
              <a:tblGrid>
                <a:gridCol w="2522728">
                  <a:extLst>
                    <a:ext uri="{9D8B030D-6E8A-4147-A177-3AD203B41FA5}">
                      <a16:colId xmlns:a16="http://schemas.microsoft.com/office/drawing/2014/main" val="1944073343"/>
                    </a:ext>
                  </a:extLst>
                </a:gridCol>
                <a:gridCol w="1828800">
                  <a:extLst>
                    <a:ext uri="{9D8B030D-6E8A-4147-A177-3AD203B41FA5}">
                      <a16:colId xmlns:a16="http://schemas.microsoft.com/office/drawing/2014/main" val="3963529695"/>
                    </a:ext>
                  </a:extLst>
                </a:gridCol>
                <a:gridCol w="904973">
                  <a:extLst>
                    <a:ext uri="{9D8B030D-6E8A-4147-A177-3AD203B41FA5}">
                      <a16:colId xmlns:a16="http://schemas.microsoft.com/office/drawing/2014/main" val="1337709768"/>
                    </a:ext>
                  </a:extLst>
                </a:gridCol>
                <a:gridCol w="1348033">
                  <a:extLst>
                    <a:ext uri="{9D8B030D-6E8A-4147-A177-3AD203B41FA5}">
                      <a16:colId xmlns:a16="http://schemas.microsoft.com/office/drawing/2014/main" val="660214167"/>
                    </a:ext>
                  </a:extLst>
                </a:gridCol>
                <a:gridCol w="2329686">
                  <a:extLst>
                    <a:ext uri="{9D8B030D-6E8A-4147-A177-3AD203B41FA5}">
                      <a16:colId xmlns:a16="http://schemas.microsoft.com/office/drawing/2014/main" val="3467026107"/>
                    </a:ext>
                  </a:extLst>
                </a:gridCol>
              </a:tblGrid>
              <a:tr h="370840">
                <a:tc>
                  <a:txBody>
                    <a:bodyPr/>
                    <a:lstStyle/>
                    <a:p>
                      <a:endParaRPr lang="en-US" dirty="0"/>
                    </a:p>
                  </a:txBody>
                  <a:tcPr/>
                </a:tc>
                <a:tc>
                  <a:txBody>
                    <a:bodyPr/>
                    <a:lstStyle/>
                    <a:p>
                      <a:pPr algn="ctr"/>
                      <a:r>
                        <a:rPr lang="en-US" sz="3200" dirty="0"/>
                        <a:t>BM1</a:t>
                      </a:r>
                    </a:p>
                  </a:txBody>
                  <a:tcPr/>
                </a:tc>
                <a:tc>
                  <a:txBody>
                    <a:bodyPr/>
                    <a:lstStyle/>
                    <a:p>
                      <a:pPr algn="ctr"/>
                      <a:endParaRPr lang="en-US" sz="3200" dirty="0"/>
                    </a:p>
                  </a:txBody>
                  <a:tcPr/>
                </a:tc>
                <a:tc>
                  <a:txBody>
                    <a:bodyPr/>
                    <a:lstStyle/>
                    <a:p>
                      <a:pPr algn="ctr"/>
                      <a:r>
                        <a:rPr lang="en-US" sz="3200" dirty="0"/>
                        <a:t>BM2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 of Change</a:t>
                      </a:r>
                    </a:p>
                  </a:txBody>
                  <a:tcPr/>
                </a:tc>
                <a:extLst>
                  <a:ext uri="{0D108BD9-81ED-4DB2-BD59-A6C34878D82A}">
                    <a16:rowId xmlns:a16="http://schemas.microsoft.com/office/drawing/2014/main" val="3590793739"/>
                  </a:ext>
                </a:extLst>
              </a:tr>
              <a:tr h="370840">
                <a:tc>
                  <a:txBody>
                    <a:bodyPr/>
                    <a:lstStyle/>
                    <a:p>
                      <a:pPr algn="ctr"/>
                      <a:r>
                        <a:rPr lang="en-US" sz="3200" dirty="0"/>
                        <a:t>3</a:t>
                      </a:r>
                      <a:r>
                        <a:rPr lang="en-US" sz="3200" baseline="30000" dirty="0"/>
                        <a:t>rd</a:t>
                      </a:r>
                      <a:r>
                        <a:rPr lang="en-US" sz="3200" dirty="0"/>
                        <a:t>  Grade</a:t>
                      </a:r>
                      <a:endParaRPr lang="en-US" sz="3200" dirty="0">
                        <a:solidFill>
                          <a:schemeClr val="bg1"/>
                        </a:solidFill>
                      </a:endParaRPr>
                    </a:p>
                  </a:txBody>
                  <a:tcPr anchor="ctr"/>
                </a:tc>
                <a:tc>
                  <a:txBody>
                    <a:bodyPr/>
                    <a:lstStyle/>
                    <a:p>
                      <a:pPr algn="ctr"/>
                      <a:r>
                        <a:rPr lang="en-US" sz="3200" dirty="0">
                          <a:effectLst/>
                        </a:rPr>
                        <a:t>16.4%</a:t>
                      </a:r>
                      <a:endParaRPr lang="en-US" sz="3200" b="1" dirty="0">
                        <a:effectLs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effectLst/>
                        </a:rPr>
                        <a:t>17.2%</a:t>
                      </a:r>
                      <a:endParaRPr lang="en-US" sz="3200" b="1" dirty="0">
                        <a:effectLst/>
                      </a:endParaRPr>
                    </a:p>
                  </a:txBody>
                  <a:tcPr/>
                </a:tc>
                <a:tc>
                  <a:txBody>
                    <a:bodyPr/>
                    <a:lstStyle/>
                    <a:p>
                      <a:pPr algn="ctr"/>
                      <a:r>
                        <a:rPr lang="en-US" sz="3200" b="1" dirty="0">
                          <a:effectLst/>
                        </a:rPr>
                        <a:t>+0.8</a:t>
                      </a:r>
                    </a:p>
                  </a:txBody>
                  <a:tcPr/>
                </a:tc>
                <a:extLst>
                  <a:ext uri="{0D108BD9-81ED-4DB2-BD59-A6C34878D82A}">
                    <a16:rowId xmlns:a16="http://schemas.microsoft.com/office/drawing/2014/main" val="2712847530"/>
                  </a:ext>
                </a:extLst>
              </a:tr>
              <a:tr h="0">
                <a:tc>
                  <a:txBody>
                    <a:bodyPr/>
                    <a:lstStyle/>
                    <a:p>
                      <a:pPr algn="ctr"/>
                      <a:r>
                        <a:rPr lang="en-US" sz="3200" dirty="0"/>
                        <a:t>4</a:t>
                      </a:r>
                      <a:r>
                        <a:rPr lang="en-US" sz="3200" baseline="30000" dirty="0"/>
                        <a:t>th</a:t>
                      </a:r>
                      <a:r>
                        <a:rPr lang="en-US" sz="3200" dirty="0"/>
                        <a:t> Grade</a:t>
                      </a:r>
                      <a:endParaRPr lang="en-US" sz="3200" i="1" dirty="0">
                        <a:solidFill>
                          <a:schemeClr val="tx2"/>
                        </a:solidFill>
                      </a:endParaRPr>
                    </a:p>
                  </a:txBody>
                  <a:tcPr>
                    <a:solidFill>
                      <a:schemeClr val="tx2">
                        <a:lumMod val="20000"/>
                        <a:lumOff val="80000"/>
                      </a:schemeClr>
                    </a:solidFill>
                  </a:tcPr>
                </a:tc>
                <a:tc>
                  <a:txBody>
                    <a:bodyPr/>
                    <a:lstStyle/>
                    <a:p>
                      <a:pPr algn="ctr"/>
                      <a:r>
                        <a:rPr lang="en-US" sz="3200" dirty="0"/>
                        <a:t>18.2%</a:t>
                      </a:r>
                      <a:endParaRPr lang="en-US" sz="3200" b="0" i="1" dirty="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solidFill>
                      <a:schemeClr val="tx2">
                        <a:lumMod val="20000"/>
                        <a:lumOff val="80000"/>
                      </a:schemeClr>
                    </a:solidFill>
                  </a:tcPr>
                </a:tc>
                <a:tc>
                  <a:txBody>
                    <a:bodyPr/>
                    <a:lstStyle/>
                    <a:p>
                      <a:pPr algn="ctr"/>
                      <a:r>
                        <a:rPr lang="en-US" sz="3200" dirty="0"/>
                        <a:t>21.4%</a:t>
                      </a:r>
                      <a:endParaRPr lang="en-US" sz="3200" b="0" i="1" dirty="0"/>
                    </a:p>
                  </a:txBody>
                  <a:tcPr>
                    <a:solidFill>
                      <a:schemeClr val="tx2">
                        <a:lumMod val="20000"/>
                        <a:lumOff val="80000"/>
                      </a:schemeClr>
                    </a:solidFill>
                  </a:tcPr>
                </a:tc>
                <a:tc>
                  <a:txBody>
                    <a:bodyPr/>
                    <a:lstStyle/>
                    <a:p>
                      <a:pPr algn="ctr"/>
                      <a:r>
                        <a:rPr lang="en-US" sz="3200" b="1" i="0" dirty="0"/>
                        <a:t>+3.2</a:t>
                      </a:r>
                    </a:p>
                  </a:txBody>
                  <a:tcPr>
                    <a:solidFill>
                      <a:schemeClr val="tx2">
                        <a:lumMod val="20000"/>
                        <a:lumOff val="80000"/>
                      </a:schemeClr>
                    </a:solidFill>
                  </a:tcPr>
                </a:tc>
                <a:extLst>
                  <a:ext uri="{0D108BD9-81ED-4DB2-BD59-A6C34878D82A}">
                    <a16:rowId xmlns:a16="http://schemas.microsoft.com/office/drawing/2014/main" val="1932691948"/>
                  </a:ext>
                </a:extLst>
              </a:tr>
              <a:tr h="370840">
                <a:tc>
                  <a:txBody>
                    <a:bodyPr/>
                    <a:lstStyle/>
                    <a:p>
                      <a:pPr algn="ctr"/>
                      <a:r>
                        <a:rPr lang="en-US" sz="3200" dirty="0"/>
                        <a:t>5</a:t>
                      </a:r>
                      <a:r>
                        <a:rPr lang="en-US" sz="3200" baseline="30000" dirty="0"/>
                        <a:t>th</a:t>
                      </a:r>
                      <a:r>
                        <a:rPr lang="en-US" sz="3200" dirty="0"/>
                        <a:t> Grade</a:t>
                      </a:r>
                      <a:endParaRPr lang="en-US" sz="3200" dirty="0">
                        <a:solidFill>
                          <a:schemeClr val="bg1"/>
                        </a:solidFill>
                      </a:endParaRPr>
                    </a:p>
                  </a:txBody>
                  <a:tcPr anchor="ctr"/>
                </a:tc>
                <a:tc>
                  <a:txBody>
                    <a:bodyPr/>
                    <a:lstStyle/>
                    <a:p>
                      <a:pPr algn="ctr"/>
                      <a:r>
                        <a:rPr lang="en-US" sz="3200" dirty="0"/>
                        <a:t>17.5%</a:t>
                      </a:r>
                      <a:endParaRPr lang="en-US" sz="32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t>20.9%</a:t>
                      </a:r>
                      <a:endParaRPr lang="en-US" sz="3200" b="1" dirty="0"/>
                    </a:p>
                  </a:txBody>
                  <a:tcPr/>
                </a:tc>
                <a:tc>
                  <a:txBody>
                    <a:bodyPr/>
                    <a:lstStyle/>
                    <a:p>
                      <a:pPr algn="ctr"/>
                      <a:r>
                        <a:rPr lang="en-US" sz="3200" b="1" dirty="0"/>
                        <a:t>+3.4</a:t>
                      </a:r>
                    </a:p>
                  </a:txBody>
                  <a:tcPr/>
                </a:tc>
                <a:extLst>
                  <a:ext uri="{0D108BD9-81ED-4DB2-BD59-A6C34878D82A}">
                    <a16:rowId xmlns:a16="http://schemas.microsoft.com/office/drawing/2014/main" val="4288588485"/>
                  </a:ext>
                </a:extLst>
              </a:tr>
            </a:tbl>
          </a:graphicData>
        </a:graphic>
      </p:graphicFrame>
      <p:sp>
        <p:nvSpPr>
          <p:cNvPr id="3" name="Rectangle 2">
            <a:extLst>
              <a:ext uri="{FF2B5EF4-FFF2-40B4-BE49-F238E27FC236}">
                <a16:creationId xmlns:a16="http://schemas.microsoft.com/office/drawing/2014/main" id="{D2FFBDC9-8D81-4415-8E54-504D79C356DD}"/>
              </a:ext>
            </a:extLst>
          </p:cNvPr>
          <p:cNvSpPr/>
          <p:nvPr/>
        </p:nvSpPr>
        <p:spPr>
          <a:xfrm>
            <a:off x="2459447" y="1354725"/>
            <a:ext cx="397865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PROFICIENCY</a:t>
            </a:r>
          </a:p>
        </p:txBody>
      </p:sp>
      <p:grpSp>
        <p:nvGrpSpPr>
          <p:cNvPr id="20" name="Group 19">
            <a:extLst>
              <a:ext uri="{FF2B5EF4-FFF2-40B4-BE49-F238E27FC236}">
                <a16:creationId xmlns:a16="http://schemas.microsoft.com/office/drawing/2014/main" id="{03B4A392-A52C-4280-8520-9175B773CA09}"/>
              </a:ext>
            </a:extLst>
          </p:cNvPr>
          <p:cNvGrpSpPr/>
          <p:nvPr/>
        </p:nvGrpSpPr>
        <p:grpSpPr>
          <a:xfrm>
            <a:off x="269135" y="439838"/>
            <a:ext cx="2000606" cy="5691566"/>
            <a:chOff x="3325603" y="2310605"/>
            <a:chExt cx="1384300" cy="3654425"/>
          </a:xfrm>
        </p:grpSpPr>
        <p:sp>
          <p:nvSpPr>
            <p:cNvPr id="21" name="Freeform 10">
              <a:extLst>
                <a:ext uri="{FF2B5EF4-FFF2-40B4-BE49-F238E27FC236}">
                  <a16:creationId xmlns:a16="http://schemas.microsoft.com/office/drawing/2014/main" id="{744A76BB-6C35-4A4C-88CB-1E0FAB0FDAE3}"/>
                </a:ext>
              </a:extLst>
            </p:cNvPr>
            <p:cNvSpPr>
              <a:spLocks/>
            </p:cNvSpPr>
            <p:nvPr/>
          </p:nvSpPr>
          <p:spPr bwMode="auto">
            <a:xfrm>
              <a:off x="3325603" y="2310605"/>
              <a:ext cx="1384300" cy="3654425"/>
            </a:xfrm>
            <a:custGeom>
              <a:avLst/>
              <a:gdLst>
                <a:gd name="T0" fmla="*/ 692150 w 288"/>
                <a:gd name="T1" fmla="*/ 0 h 760"/>
                <a:gd name="T2" fmla="*/ 0 w 288"/>
                <a:gd name="T3" fmla="*/ 692417 h 760"/>
                <a:gd name="T4" fmla="*/ 0 w 288"/>
                <a:gd name="T5" fmla="*/ 3654425 h 760"/>
                <a:gd name="T6" fmla="*/ 1384300 w 288"/>
                <a:gd name="T7" fmla="*/ 3654425 h 760"/>
                <a:gd name="T8" fmla="*/ 1384300 w 288"/>
                <a:gd name="T9" fmla="*/ 692417 h 760"/>
                <a:gd name="T10" fmla="*/ 692150 w 288"/>
                <a:gd name="T11" fmla="*/ 0 h 7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76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F9E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2" name="Oval 11">
              <a:extLst>
                <a:ext uri="{FF2B5EF4-FFF2-40B4-BE49-F238E27FC236}">
                  <a16:creationId xmlns:a16="http://schemas.microsoft.com/office/drawing/2014/main" id="{1A482165-547C-40BA-830B-14B1EB57CB43}"/>
                </a:ext>
              </a:extLst>
            </p:cNvPr>
            <p:cNvSpPr>
              <a:spLocks noChangeArrowheads="1"/>
            </p:cNvSpPr>
            <p:nvPr/>
          </p:nvSpPr>
          <p:spPr bwMode="auto">
            <a:xfrm>
              <a:off x="3436728" y="2421730"/>
              <a:ext cx="1162050" cy="991455"/>
            </a:xfrm>
            <a:prstGeom prst="ellipse">
              <a:avLst/>
            </a:prstGeom>
            <a:solidFill>
              <a:srgbClr val="ED7B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23" name="Rectangle 40">
              <a:extLst>
                <a:ext uri="{FF2B5EF4-FFF2-40B4-BE49-F238E27FC236}">
                  <a16:creationId xmlns:a16="http://schemas.microsoft.com/office/drawing/2014/main" id="{51BFF420-DEF7-4AE1-9DE8-A4F279508544}"/>
                </a:ext>
              </a:extLst>
            </p:cNvPr>
            <p:cNvSpPr>
              <a:spLocks noChangeArrowheads="1"/>
            </p:cNvSpPr>
            <p:nvPr/>
          </p:nvSpPr>
          <p:spPr bwMode="auto">
            <a:xfrm rot="3762337">
              <a:off x="3366979" y="4069242"/>
              <a:ext cx="1398218" cy="63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dirty="0">
                  <a:solidFill>
                    <a:srgbClr val="FFFFFF"/>
                  </a:solidFill>
                  <a:latin typeface="Open Sans Semibold" panose="020B0706030804020204" pitchFamily="34" charset="0"/>
                </a:rPr>
                <a:t>MATH</a:t>
              </a:r>
              <a:endParaRPr lang="en-US" altLang="en-US" sz="5400" dirty="0"/>
            </a:p>
          </p:txBody>
        </p:sp>
        <p:sp>
          <p:nvSpPr>
            <p:cNvPr id="24" name="Freeform 42">
              <a:extLst>
                <a:ext uri="{FF2B5EF4-FFF2-40B4-BE49-F238E27FC236}">
                  <a16:creationId xmlns:a16="http://schemas.microsoft.com/office/drawing/2014/main" id="{EC30E025-BC7B-4C37-A258-D99A9EDDDFFB}"/>
                </a:ext>
              </a:extLst>
            </p:cNvPr>
            <p:cNvSpPr>
              <a:spLocks noEditPoints="1"/>
            </p:cNvSpPr>
            <p:nvPr/>
          </p:nvSpPr>
          <p:spPr bwMode="auto">
            <a:xfrm>
              <a:off x="3587749" y="2640030"/>
              <a:ext cx="884238" cy="446088"/>
            </a:xfrm>
            <a:custGeom>
              <a:avLst/>
              <a:gdLst>
                <a:gd name="T0" fmla="*/ 278727 w 184"/>
                <a:gd name="T1" fmla="*/ 417308 h 93"/>
                <a:gd name="T2" fmla="*/ 336395 w 184"/>
                <a:gd name="T3" fmla="*/ 283002 h 93"/>
                <a:gd name="T4" fmla="*/ 389257 w 184"/>
                <a:gd name="T5" fmla="*/ 254222 h 93"/>
                <a:gd name="T6" fmla="*/ 418091 w 184"/>
                <a:gd name="T7" fmla="*/ 4797 h 93"/>
                <a:gd name="T8" fmla="*/ 571871 w 184"/>
                <a:gd name="T9" fmla="*/ 100730 h 93"/>
                <a:gd name="T10" fmla="*/ 528621 w 184"/>
                <a:gd name="T11" fmla="*/ 268612 h 93"/>
                <a:gd name="T12" fmla="*/ 643956 w 184"/>
                <a:gd name="T13" fmla="*/ 335765 h 93"/>
                <a:gd name="T14" fmla="*/ 629539 w 184"/>
                <a:gd name="T15" fmla="*/ 417308 h 93"/>
                <a:gd name="T16" fmla="*/ 451730 w 184"/>
                <a:gd name="T17" fmla="*/ 23983 h 93"/>
                <a:gd name="T18" fmla="*/ 398868 w 184"/>
                <a:gd name="T19" fmla="*/ 220646 h 93"/>
                <a:gd name="T20" fmla="*/ 374840 w 184"/>
                <a:gd name="T21" fmla="*/ 292595 h 93"/>
                <a:gd name="T22" fmla="*/ 264310 w 184"/>
                <a:gd name="T23" fmla="*/ 374138 h 93"/>
                <a:gd name="T24" fmla="*/ 451730 w 184"/>
                <a:gd name="T25" fmla="*/ 417308 h 93"/>
                <a:gd name="T26" fmla="*/ 634345 w 184"/>
                <a:gd name="T27" fmla="*/ 374138 h 93"/>
                <a:gd name="T28" fmla="*/ 528621 w 184"/>
                <a:gd name="T29" fmla="*/ 292595 h 93"/>
                <a:gd name="T30" fmla="*/ 504592 w 184"/>
                <a:gd name="T31" fmla="*/ 220646 h 93"/>
                <a:gd name="T32" fmla="*/ 451730 w 184"/>
                <a:gd name="T33" fmla="*/ 23983 h 93"/>
                <a:gd name="T34" fmla="*/ 735263 w 184"/>
                <a:gd name="T35" fmla="*/ 446088 h 93"/>
                <a:gd name="T36" fmla="*/ 658373 w 184"/>
                <a:gd name="T37" fmla="*/ 426901 h 93"/>
                <a:gd name="T38" fmla="*/ 735263 w 184"/>
                <a:gd name="T39" fmla="*/ 417308 h 93"/>
                <a:gd name="T40" fmla="*/ 860210 w 184"/>
                <a:gd name="T41" fmla="*/ 393325 h 93"/>
                <a:gd name="T42" fmla="*/ 783320 w 184"/>
                <a:gd name="T43" fmla="*/ 340562 h 93"/>
                <a:gd name="T44" fmla="*/ 768903 w 184"/>
                <a:gd name="T45" fmla="*/ 283002 h 93"/>
                <a:gd name="T46" fmla="*/ 735263 w 184"/>
                <a:gd name="T47" fmla="*/ 148696 h 93"/>
                <a:gd name="T48" fmla="*/ 701624 w 184"/>
                <a:gd name="T49" fmla="*/ 283002 h 93"/>
                <a:gd name="T50" fmla="*/ 692012 w 184"/>
                <a:gd name="T51" fmla="*/ 335765 h 93"/>
                <a:gd name="T52" fmla="*/ 682401 w 184"/>
                <a:gd name="T53" fmla="*/ 311782 h 93"/>
                <a:gd name="T54" fmla="*/ 648762 w 184"/>
                <a:gd name="T55" fmla="*/ 201459 h 93"/>
                <a:gd name="T56" fmla="*/ 759291 w 184"/>
                <a:gd name="T57" fmla="*/ 129509 h 93"/>
                <a:gd name="T58" fmla="*/ 783320 w 184"/>
                <a:gd name="T59" fmla="*/ 306985 h 93"/>
                <a:gd name="T60" fmla="*/ 816959 w 184"/>
                <a:gd name="T61" fmla="*/ 326172 h 93"/>
                <a:gd name="T62" fmla="*/ 855404 w 184"/>
                <a:gd name="T63" fmla="*/ 426901 h 93"/>
                <a:gd name="T64" fmla="*/ 168197 w 184"/>
                <a:gd name="T65" fmla="*/ 446088 h 93"/>
                <a:gd name="T66" fmla="*/ 4806 w 184"/>
                <a:gd name="T67" fmla="*/ 388528 h 93"/>
                <a:gd name="T68" fmla="*/ 100918 w 184"/>
                <a:gd name="T69" fmla="*/ 302189 h 93"/>
                <a:gd name="T70" fmla="*/ 115335 w 184"/>
                <a:gd name="T71" fmla="*/ 283002 h 93"/>
                <a:gd name="T72" fmla="*/ 168197 w 184"/>
                <a:gd name="T73" fmla="*/ 95933 h 93"/>
                <a:gd name="T74" fmla="*/ 221060 w 184"/>
                <a:gd name="T75" fmla="*/ 283002 h 93"/>
                <a:gd name="T76" fmla="*/ 235476 w 184"/>
                <a:gd name="T77" fmla="*/ 302189 h 93"/>
                <a:gd name="T78" fmla="*/ 221060 w 184"/>
                <a:gd name="T79" fmla="*/ 326172 h 93"/>
                <a:gd name="T80" fmla="*/ 240282 w 184"/>
                <a:gd name="T81" fmla="*/ 177476 h 93"/>
                <a:gd name="T82" fmla="*/ 148975 w 184"/>
                <a:gd name="T83" fmla="*/ 119916 h 93"/>
                <a:gd name="T84" fmla="*/ 139364 w 184"/>
                <a:gd name="T85" fmla="*/ 297392 h 93"/>
                <a:gd name="T86" fmla="*/ 91307 w 184"/>
                <a:gd name="T87" fmla="*/ 335765 h 93"/>
                <a:gd name="T88" fmla="*/ 43251 w 184"/>
                <a:gd name="T89" fmla="*/ 402918 h 93"/>
                <a:gd name="T90" fmla="*/ 225865 w 184"/>
                <a:gd name="T91" fmla="*/ 417308 h 93"/>
                <a:gd name="T92" fmla="*/ 168197 w 184"/>
                <a:gd name="T93" fmla="*/ 446088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4" h="93">
                  <a:moveTo>
                    <a:pt x="94" y="93"/>
                  </a:moveTo>
                  <a:cubicBezTo>
                    <a:pt x="83" y="92"/>
                    <a:pt x="75" y="92"/>
                    <a:pt x="66" y="90"/>
                  </a:cubicBezTo>
                  <a:cubicBezTo>
                    <a:pt x="63" y="89"/>
                    <a:pt x="60" y="88"/>
                    <a:pt x="58" y="87"/>
                  </a:cubicBezTo>
                  <a:cubicBezTo>
                    <a:pt x="53" y="85"/>
                    <a:pt x="51" y="81"/>
                    <a:pt x="51" y="79"/>
                  </a:cubicBezTo>
                  <a:cubicBezTo>
                    <a:pt x="50" y="76"/>
                    <a:pt x="51" y="72"/>
                    <a:pt x="54" y="70"/>
                  </a:cubicBezTo>
                  <a:cubicBezTo>
                    <a:pt x="58" y="66"/>
                    <a:pt x="63" y="62"/>
                    <a:pt x="70" y="59"/>
                  </a:cubicBezTo>
                  <a:cubicBezTo>
                    <a:pt x="72" y="58"/>
                    <a:pt x="74" y="57"/>
                    <a:pt x="77" y="56"/>
                  </a:cubicBezTo>
                  <a:cubicBezTo>
                    <a:pt x="78" y="56"/>
                    <a:pt x="78" y="56"/>
                    <a:pt x="78" y="56"/>
                  </a:cubicBezTo>
                  <a:cubicBezTo>
                    <a:pt x="80" y="55"/>
                    <a:pt x="81" y="54"/>
                    <a:pt x="81" y="53"/>
                  </a:cubicBezTo>
                  <a:cubicBezTo>
                    <a:pt x="81" y="52"/>
                    <a:pt x="81" y="50"/>
                    <a:pt x="80" y="49"/>
                  </a:cubicBezTo>
                  <a:cubicBezTo>
                    <a:pt x="72" y="42"/>
                    <a:pt x="69" y="33"/>
                    <a:pt x="69" y="21"/>
                  </a:cubicBezTo>
                  <a:cubicBezTo>
                    <a:pt x="70" y="10"/>
                    <a:pt x="76" y="3"/>
                    <a:pt x="87" y="1"/>
                  </a:cubicBezTo>
                  <a:cubicBezTo>
                    <a:pt x="90" y="0"/>
                    <a:pt x="92" y="0"/>
                    <a:pt x="94" y="0"/>
                  </a:cubicBezTo>
                  <a:cubicBezTo>
                    <a:pt x="96" y="0"/>
                    <a:pt x="99" y="0"/>
                    <a:pt x="101" y="1"/>
                  </a:cubicBezTo>
                  <a:cubicBezTo>
                    <a:pt x="112" y="3"/>
                    <a:pt x="118" y="10"/>
                    <a:pt x="119" y="21"/>
                  </a:cubicBezTo>
                  <a:cubicBezTo>
                    <a:pt x="119" y="33"/>
                    <a:pt x="116" y="42"/>
                    <a:pt x="108" y="49"/>
                  </a:cubicBezTo>
                  <a:cubicBezTo>
                    <a:pt x="107" y="50"/>
                    <a:pt x="107" y="52"/>
                    <a:pt x="107" y="53"/>
                  </a:cubicBezTo>
                  <a:cubicBezTo>
                    <a:pt x="107" y="54"/>
                    <a:pt x="109" y="55"/>
                    <a:pt x="110" y="56"/>
                  </a:cubicBezTo>
                  <a:cubicBezTo>
                    <a:pt x="112" y="56"/>
                    <a:pt x="112" y="56"/>
                    <a:pt x="112" y="56"/>
                  </a:cubicBezTo>
                  <a:cubicBezTo>
                    <a:pt x="114" y="57"/>
                    <a:pt x="116" y="58"/>
                    <a:pt x="118" y="59"/>
                  </a:cubicBezTo>
                  <a:cubicBezTo>
                    <a:pt x="125" y="62"/>
                    <a:pt x="130" y="66"/>
                    <a:pt x="134" y="70"/>
                  </a:cubicBezTo>
                  <a:cubicBezTo>
                    <a:pt x="137" y="72"/>
                    <a:pt x="138" y="76"/>
                    <a:pt x="137" y="79"/>
                  </a:cubicBezTo>
                  <a:cubicBezTo>
                    <a:pt x="137" y="82"/>
                    <a:pt x="134" y="85"/>
                    <a:pt x="131" y="87"/>
                  </a:cubicBezTo>
                  <a:cubicBezTo>
                    <a:pt x="131" y="87"/>
                    <a:pt x="131" y="87"/>
                    <a:pt x="131" y="87"/>
                  </a:cubicBezTo>
                  <a:cubicBezTo>
                    <a:pt x="128" y="88"/>
                    <a:pt x="125" y="89"/>
                    <a:pt x="122" y="90"/>
                  </a:cubicBezTo>
                  <a:cubicBezTo>
                    <a:pt x="114" y="92"/>
                    <a:pt x="105" y="92"/>
                    <a:pt x="94" y="93"/>
                  </a:cubicBezTo>
                  <a:close/>
                  <a:moveTo>
                    <a:pt x="94" y="5"/>
                  </a:moveTo>
                  <a:cubicBezTo>
                    <a:pt x="92" y="5"/>
                    <a:pt x="90" y="5"/>
                    <a:pt x="89" y="5"/>
                  </a:cubicBezTo>
                  <a:cubicBezTo>
                    <a:pt x="79" y="8"/>
                    <a:pt x="75" y="13"/>
                    <a:pt x="74" y="21"/>
                  </a:cubicBezTo>
                  <a:cubicBezTo>
                    <a:pt x="74" y="31"/>
                    <a:pt x="77" y="39"/>
                    <a:pt x="83" y="46"/>
                  </a:cubicBezTo>
                  <a:cubicBezTo>
                    <a:pt x="86" y="48"/>
                    <a:pt x="87" y="51"/>
                    <a:pt x="86" y="54"/>
                  </a:cubicBezTo>
                  <a:cubicBezTo>
                    <a:pt x="85" y="57"/>
                    <a:pt x="83" y="59"/>
                    <a:pt x="80" y="60"/>
                  </a:cubicBezTo>
                  <a:cubicBezTo>
                    <a:pt x="78" y="61"/>
                    <a:pt x="78" y="61"/>
                    <a:pt x="78" y="61"/>
                  </a:cubicBezTo>
                  <a:cubicBezTo>
                    <a:pt x="76" y="62"/>
                    <a:pt x="74" y="63"/>
                    <a:pt x="72" y="63"/>
                  </a:cubicBezTo>
                  <a:cubicBezTo>
                    <a:pt x="66" y="67"/>
                    <a:pt x="61" y="70"/>
                    <a:pt x="57" y="73"/>
                  </a:cubicBezTo>
                  <a:cubicBezTo>
                    <a:pt x="56" y="75"/>
                    <a:pt x="55" y="76"/>
                    <a:pt x="55" y="78"/>
                  </a:cubicBezTo>
                  <a:cubicBezTo>
                    <a:pt x="56" y="80"/>
                    <a:pt x="57" y="81"/>
                    <a:pt x="60" y="83"/>
                  </a:cubicBezTo>
                  <a:cubicBezTo>
                    <a:pt x="62" y="84"/>
                    <a:pt x="64" y="84"/>
                    <a:pt x="67" y="85"/>
                  </a:cubicBezTo>
                  <a:cubicBezTo>
                    <a:pt x="75" y="87"/>
                    <a:pt x="84" y="87"/>
                    <a:pt x="94" y="87"/>
                  </a:cubicBezTo>
                  <a:cubicBezTo>
                    <a:pt x="104" y="87"/>
                    <a:pt x="113" y="87"/>
                    <a:pt x="121" y="85"/>
                  </a:cubicBezTo>
                  <a:cubicBezTo>
                    <a:pt x="124" y="84"/>
                    <a:pt x="126" y="84"/>
                    <a:pt x="128" y="83"/>
                  </a:cubicBezTo>
                  <a:cubicBezTo>
                    <a:pt x="131" y="81"/>
                    <a:pt x="132" y="80"/>
                    <a:pt x="132" y="78"/>
                  </a:cubicBezTo>
                  <a:cubicBezTo>
                    <a:pt x="133" y="76"/>
                    <a:pt x="132" y="74"/>
                    <a:pt x="131" y="73"/>
                  </a:cubicBezTo>
                  <a:cubicBezTo>
                    <a:pt x="127" y="70"/>
                    <a:pt x="123" y="67"/>
                    <a:pt x="116" y="63"/>
                  </a:cubicBezTo>
                  <a:cubicBezTo>
                    <a:pt x="114" y="63"/>
                    <a:pt x="112" y="62"/>
                    <a:pt x="110" y="61"/>
                  </a:cubicBezTo>
                  <a:cubicBezTo>
                    <a:pt x="108" y="60"/>
                    <a:pt x="108" y="60"/>
                    <a:pt x="108" y="60"/>
                  </a:cubicBezTo>
                  <a:cubicBezTo>
                    <a:pt x="105" y="59"/>
                    <a:pt x="103" y="57"/>
                    <a:pt x="102" y="54"/>
                  </a:cubicBezTo>
                  <a:cubicBezTo>
                    <a:pt x="102" y="51"/>
                    <a:pt x="103" y="48"/>
                    <a:pt x="105" y="46"/>
                  </a:cubicBezTo>
                  <a:cubicBezTo>
                    <a:pt x="111" y="39"/>
                    <a:pt x="114" y="31"/>
                    <a:pt x="114" y="21"/>
                  </a:cubicBezTo>
                  <a:cubicBezTo>
                    <a:pt x="113" y="13"/>
                    <a:pt x="109" y="8"/>
                    <a:pt x="100" y="5"/>
                  </a:cubicBezTo>
                  <a:cubicBezTo>
                    <a:pt x="98" y="5"/>
                    <a:pt x="96" y="5"/>
                    <a:pt x="94" y="5"/>
                  </a:cubicBezTo>
                  <a:close/>
                  <a:moveTo>
                    <a:pt x="129" y="85"/>
                  </a:moveTo>
                  <a:cubicBezTo>
                    <a:pt x="129" y="85"/>
                    <a:pt x="129" y="85"/>
                    <a:pt x="129" y="85"/>
                  </a:cubicBezTo>
                  <a:close/>
                  <a:moveTo>
                    <a:pt x="153" y="93"/>
                  </a:moveTo>
                  <a:cubicBezTo>
                    <a:pt x="151" y="92"/>
                    <a:pt x="151" y="92"/>
                    <a:pt x="151" y="92"/>
                  </a:cubicBezTo>
                  <a:cubicBezTo>
                    <a:pt x="146" y="92"/>
                    <a:pt x="145" y="92"/>
                    <a:pt x="139" y="92"/>
                  </a:cubicBezTo>
                  <a:cubicBezTo>
                    <a:pt x="138" y="92"/>
                    <a:pt x="137" y="90"/>
                    <a:pt x="137" y="89"/>
                  </a:cubicBezTo>
                  <a:cubicBezTo>
                    <a:pt x="137" y="88"/>
                    <a:pt x="139" y="87"/>
                    <a:pt x="140" y="87"/>
                  </a:cubicBezTo>
                  <a:cubicBezTo>
                    <a:pt x="145" y="87"/>
                    <a:pt x="146" y="87"/>
                    <a:pt x="151" y="87"/>
                  </a:cubicBezTo>
                  <a:cubicBezTo>
                    <a:pt x="153" y="87"/>
                    <a:pt x="153" y="87"/>
                    <a:pt x="153" y="87"/>
                  </a:cubicBezTo>
                  <a:cubicBezTo>
                    <a:pt x="160" y="87"/>
                    <a:pt x="166" y="87"/>
                    <a:pt x="172" y="86"/>
                  </a:cubicBezTo>
                  <a:cubicBezTo>
                    <a:pt x="173" y="85"/>
                    <a:pt x="175" y="85"/>
                    <a:pt x="176" y="84"/>
                  </a:cubicBezTo>
                  <a:cubicBezTo>
                    <a:pt x="178" y="83"/>
                    <a:pt x="178" y="83"/>
                    <a:pt x="179" y="82"/>
                  </a:cubicBezTo>
                  <a:cubicBezTo>
                    <a:pt x="179" y="80"/>
                    <a:pt x="178" y="79"/>
                    <a:pt x="178" y="79"/>
                  </a:cubicBezTo>
                  <a:cubicBezTo>
                    <a:pt x="175" y="76"/>
                    <a:pt x="172" y="74"/>
                    <a:pt x="168" y="72"/>
                  </a:cubicBezTo>
                  <a:cubicBezTo>
                    <a:pt x="166" y="72"/>
                    <a:pt x="165" y="71"/>
                    <a:pt x="163" y="71"/>
                  </a:cubicBezTo>
                  <a:cubicBezTo>
                    <a:pt x="162" y="70"/>
                    <a:pt x="162" y="70"/>
                    <a:pt x="162" y="70"/>
                  </a:cubicBezTo>
                  <a:cubicBezTo>
                    <a:pt x="160" y="69"/>
                    <a:pt x="158" y="67"/>
                    <a:pt x="158" y="65"/>
                  </a:cubicBezTo>
                  <a:cubicBezTo>
                    <a:pt x="157" y="63"/>
                    <a:pt x="158" y="60"/>
                    <a:pt x="160" y="59"/>
                  </a:cubicBezTo>
                  <a:cubicBezTo>
                    <a:pt x="164" y="54"/>
                    <a:pt x="166" y="49"/>
                    <a:pt x="166" y="42"/>
                  </a:cubicBezTo>
                  <a:cubicBezTo>
                    <a:pt x="166" y="37"/>
                    <a:pt x="163" y="33"/>
                    <a:pt x="156" y="32"/>
                  </a:cubicBezTo>
                  <a:cubicBezTo>
                    <a:pt x="155" y="32"/>
                    <a:pt x="154" y="32"/>
                    <a:pt x="153" y="31"/>
                  </a:cubicBezTo>
                  <a:cubicBezTo>
                    <a:pt x="152" y="32"/>
                    <a:pt x="150" y="32"/>
                    <a:pt x="149" y="32"/>
                  </a:cubicBezTo>
                  <a:cubicBezTo>
                    <a:pt x="143" y="33"/>
                    <a:pt x="140" y="37"/>
                    <a:pt x="140" y="42"/>
                  </a:cubicBezTo>
                  <a:cubicBezTo>
                    <a:pt x="140" y="49"/>
                    <a:pt x="142" y="54"/>
                    <a:pt x="146" y="59"/>
                  </a:cubicBezTo>
                  <a:cubicBezTo>
                    <a:pt x="148" y="61"/>
                    <a:pt x="149" y="63"/>
                    <a:pt x="148" y="65"/>
                  </a:cubicBezTo>
                  <a:cubicBezTo>
                    <a:pt x="148" y="67"/>
                    <a:pt x="146" y="69"/>
                    <a:pt x="144" y="70"/>
                  </a:cubicBezTo>
                  <a:cubicBezTo>
                    <a:pt x="144" y="70"/>
                    <a:pt x="144" y="70"/>
                    <a:pt x="144" y="70"/>
                  </a:cubicBezTo>
                  <a:cubicBezTo>
                    <a:pt x="142" y="70"/>
                    <a:pt x="141" y="70"/>
                    <a:pt x="140" y="68"/>
                  </a:cubicBezTo>
                  <a:cubicBezTo>
                    <a:pt x="140" y="67"/>
                    <a:pt x="141" y="66"/>
                    <a:pt x="142" y="65"/>
                  </a:cubicBezTo>
                  <a:cubicBezTo>
                    <a:pt x="142" y="65"/>
                    <a:pt x="142" y="65"/>
                    <a:pt x="142" y="65"/>
                  </a:cubicBezTo>
                  <a:cubicBezTo>
                    <a:pt x="143" y="65"/>
                    <a:pt x="143" y="64"/>
                    <a:pt x="143" y="64"/>
                  </a:cubicBezTo>
                  <a:cubicBezTo>
                    <a:pt x="143" y="64"/>
                    <a:pt x="143" y="63"/>
                    <a:pt x="142" y="62"/>
                  </a:cubicBezTo>
                  <a:cubicBezTo>
                    <a:pt x="137" y="57"/>
                    <a:pt x="135" y="50"/>
                    <a:pt x="135" y="42"/>
                  </a:cubicBezTo>
                  <a:cubicBezTo>
                    <a:pt x="135" y="37"/>
                    <a:pt x="138" y="30"/>
                    <a:pt x="148" y="27"/>
                  </a:cubicBezTo>
                  <a:cubicBezTo>
                    <a:pt x="150" y="27"/>
                    <a:pt x="151" y="26"/>
                    <a:pt x="153" y="26"/>
                  </a:cubicBezTo>
                  <a:cubicBezTo>
                    <a:pt x="154" y="26"/>
                    <a:pt x="156" y="27"/>
                    <a:pt x="158" y="27"/>
                  </a:cubicBezTo>
                  <a:cubicBezTo>
                    <a:pt x="168" y="30"/>
                    <a:pt x="171" y="37"/>
                    <a:pt x="171" y="42"/>
                  </a:cubicBezTo>
                  <a:cubicBezTo>
                    <a:pt x="171" y="50"/>
                    <a:pt x="169" y="57"/>
                    <a:pt x="163" y="62"/>
                  </a:cubicBezTo>
                  <a:cubicBezTo>
                    <a:pt x="163" y="63"/>
                    <a:pt x="163" y="63"/>
                    <a:pt x="163" y="64"/>
                  </a:cubicBezTo>
                  <a:cubicBezTo>
                    <a:pt x="163" y="64"/>
                    <a:pt x="163" y="65"/>
                    <a:pt x="164" y="65"/>
                  </a:cubicBezTo>
                  <a:cubicBezTo>
                    <a:pt x="165" y="66"/>
                    <a:pt x="165" y="66"/>
                    <a:pt x="165" y="66"/>
                  </a:cubicBezTo>
                  <a:cubicBezTo>
                    <a:pt x="167" y="66"/>
                    <a:pt x="168" y="67"/>
                    <a:pt x="170" y="68"/>
                  </a:cubicBezTo>
                  <a:cubicBezTo>
                    <a:pt x="175" y="70"/>
                    <a:pt x="179" y="72"/>
                    <a:pt x="181" y="75"/>
                  </a:cubicBezTo>
                  <a:cubicBezTo>
                    <a:pt x="183" y="77"/>
                    <a:pt x="184" y="80"/>
                    <a:pt x="184" y="82"/>
                  </a:cubicBezTo>
                  <a:cubicBezTo>
                    <a:pt x="183" y="85"/>
                    <a:pt x="181" y="87"/>
                    <a:pt x="178" y="89"/>
                  </a:cubicBezTo>
                  <a:cubicBezTo>
                    <a:pt x="177" y="89"/>
                    <a:pt x="175" y="90"/>
                    <a:pt x="173" y="91"/>
                  </a:cubicBezTo>
                  <a:cubicBezTo>
                    <a:pt x="167" y="92"/>
                    <a:pt x="160" y="92"/>
                    <a:pt x="153" y="93"/>
                  </a:cubicBezTo>
                  <a:close/>
                  <a:moveTo>
                    <a:pt x="35" y="93"/>
                  </a:moveTo>
                  <a:cubicBezTo>
                    <a:pt x="27" y="92"/>
                    <a:pt x="20" y="92"/>
                    <a:pt x="13" y="90"/>
                  </a:cubicBezTo>
                  <a:cubicBezTo>
                    <a:pt x="11" y="90"/>
                    <a:pt x="9" y="89"/>
                    <a:pt x="7" y="88"/>
                  </a:cubicBezTo>
                  <a:cubicBezTo>
                    <a:pt x="4" y="87"/>
                    <a:pt x="1" y="84"/>
                    <a:pt x="1" y="81"/>
                  </a:cubicBezTo>
                  <a:cubicBezTo>
                    <a:pt x="0" y="79"/>
                    <a:pt x="1" y="76"/>
                    <a:pt x="4" y="74"/>
                  </a:cubicBezTo>
                  <a:cubicBezTo>
                    <a:pt x="7" y="71"/>
                    <a:pt x="11" y="68"/>
                    <a:pt x="16" y="66"/>
                  </a:cubicBezTo>
                  <a:cubicBezTo>
                    <a:pt x="18" y="65"/>
                    <a:pt x="20" y="64"/>
                    <a:pt x="21" y="63"/>
                  </a:cubicBezTo>
                  <a:cubicBezTo>
                    <a:pt x="23" y="63"/>
                    <a:pt x="23" y="63"/>
                    <a:pt x="23" y="63"/>
                  </a:cubicBezTo>
                  <a:cubicBezTo>
                    <a:pt x="24" y="63"/>
                    <a:pt x="24" y="62"/>
                    <a:pt x="24" y="61"/>
                  </a:cubicBezTo>
                  <a:cubicBezTo>
                    <a:pt x="25" y="60"/>
                    <a:pt x="24" y="60"/>
                    <a:pt x="24" y="59"/>
                  </a:cubicBezTo>
                  <a:cubicBezTo>
                    <a:pt x="18" y="53"/>
                    <a:pt x="15" y="46"/>
                    <a:pt x="15" y="37"/>
                  </a:cubicBezTo>
                  <a:cubicBezTo>
                    <a:pt x="16" y="31"/>
                    <a:pt x="18" y="23"/>
                    <a:pt x="30" y="21"/>
                  </a:cubicBezTo>
                  <a:cubicBezTo>
                    <a:pt x="32" y="20"/>
                    <a:pt x="33" y="20"/>
                    <a:pt x="35" y="20"/>
                  </a:cubicBezTo>
                  <a:cubicBezTo>
                    <a:pt x="37" y="20"/>
                    <a:pt x="39" y="20"/>
                    <a:pt x="40" y="21"/>
                  </a:cubicBezTo>
                  <a:cubicBezTo>
                    <a:pt x="52" y="23"/>
                    <a:pt x="54" y="31"/>
                    <a:pt x="55" y="37"/>
                  </a:cubicBezTo>
                  <a:cubicBezTo>
                    <a:pt x="55" y="46"/>
                    <a:pt x="52" y="53"/>
                    <a:pt x="46" y="59"/>
                  </a:cubicBezTo>
                  <a:cubicBezTo>
                    <a:pt x="46" y="60"/>
                    <a:pt x="45" y="60"/>
                    <a:pt x="46" y="61"/>
                  </a:cubicBezTo>
                  <a:cubicBezTo>
                    <a:pt x="46" y="62"/>
                    <a:pt x="47" y="63"/>
                    <a:pt x="48" y="63"/>
                  </a:cubicBezTo>
                  <a:cubicBezTo>
                    <a:pt x="49" y="63"/>
                    <a:pt x="49" y="63"/>
                    <a:pt x="49" y="63"/>
                  </a:cubicBezTo>
                  <a:cubicBezTo>
                    <a:pt x="50" y="64"/>
                    <a:pt x="51" y="65"/>
                    <a:pt x="50" y="67"/>
                  </a:cubicBezTo>
                  <a:cubicBezTo>
                    <a:pt x="50" y="68"/>
                    <a:pt x="48" y="69"/>
                    <a:pt x="47" y="68"/>
                  </a:cubicBezTo>
                  <a:cubicBezTo>
                    <a:pt x="46" y="68"/>
                    <a:pt x="46" y="68"/>
                    <a:pt x="46" y="68"/>
                  </a:cubicBezTo>
                  <a:cubicBezTo>
                    <a:pt x="43" y="67"/>
                    <a:pt x="41" y="65"/>
                    <a:pt x="41" y="62"/>
                  </a:cubicBezTo>
                  <a:cubicBezTo>
                    <a:pt x="40" y="60"/>
                    <a:pt x="41" y="57"/>
                    <a:pt x="43" y="55"/>
                  </a:cubicBezTo>
                  <a:cubicBezTo>
                    <a:pt x="48" y="51"/>
                    <a:pt x="50" y="45"/>
                    <a:pt x="50" y="37"/>
                  </a:cubicBezTo>
                  <a:cubicBezTo>
                    <a:pt x="49" y="31"/>
                    <a:pt x="46" y="27"/>
                    <a:pt x="39" y="25"/>
                  </a:cubicBezTo>
                  <a:cubicBezTo>
                    <a:pt x="38" y="25"/>
                    <a:pt x="36" y="25"/>
                    <a:pt x="35" y="25"/>
                  </a:cubicBezTo>
                  <a:cubicBezTo>
                    <a:pt x="34" y="25"/>
                    <a:pt x="32" y="25"/>
                    <a:pt x="31" y="25"/>
                  </a:cubicBezTo>
                  <a:cubicBezTo>
                    <a:pt x="24" y="27"/>
                    <a:pt x="21" y="31"/>
                    <a:pt x="21" y="37"/>
                  </a:cubicBezTo>
                  <a:cubicBezTo>
                    <a:pt x="20" y="45"/>
                    <a:pt x="22" y="51"/>
                    <a:pt x="27" y="56"/>
                  </a:cubicBezTo>
                  <a:cubicBezTo>
                    <a:pt x="29" y="57"/>
                    <a:pt x="30" y="60"/>
                    <a:pt x="29" y="62"/>
                  </a:cubicBezTo>
                  <a:cubicBezTo>
                    <a:pt x="29" y="65"/>
                    <a:pt x="27" y="67"/>
                    <a:pt x="24" y="68"/>
                  </a:cubicBezTo>
                  <a:cubicBezTo>
                    <a:pt x="23" y="68"/>
                    <a:pt x="23" y="68"/>
                    <a:pt x="23" y="68"/>
                  </a:cubicBezTo>
                  <a:cubicBezTo>
                    <a:pt x="22" y="69"/>
                    <a:pt x="20" y="69"/>
                    <a:pt x="19" y="70"/>
                  </a:cubicBezTo>
                  <a:cubicBezTo>
                    <a:pt x="13" y="72"/>
                    <a:pt x="10" y="75"/>
                    <a:pt x="7" y="78"/>
                  </a:cubicBezTo>
                  <a:cubicBezTo>
                    <a:pt x="6" y="79"/>
                    <a:pt x="6" y="80"/>
                    <a:pt x="6" y="81"/>
                  </a:cubicBezTo>
                  <a:cubicBezTo>
                    <a:pt x="6" y="82"/>
                    <a:pt x="7" y="83"/>
                    <a:pt x="9" y="84"/>
                  </a:cubicBezTo>
                  <a:cubicBezTo>
                    <a:pt x="11" y="84"/>
                    <a:pt x="12" y="85"/>
                    <a:pt x="14" y="86"/>
                  </a:cubicBezTo>
                  <a:cubicBezTo>
                    <a:pt x="21" y="87"/>
                    <a:pt x="27" y="87"/>
                    <a:pt x="35" y="87"/>
                  </a:cubicBezTo>
                  <a:cubicBezTo>
                    <a:pt x="40" y="87"/>
                    <a:pt x="44" y="87"/>
                    <a:pt x="47" y="87"/>
                  </a:cubicBezTo>
                  <a:cubicBezTo>
                    <a:pt x="49" y="87"/>
                    <a:pt x="50" y="88"/>
                    <a:pt x="50" y="89"/>
                  </a:cubicBezTo>
                  <a:cubicBezTo>
                    <a:pt x="50" y="91"/>
                    <a:pt x="49" y="92"/>
                    <a:pt x="48" y="92"/>
                  </a:cubicBezTo>
                  <a:cubicBezTo>
                    <a:pt x="44" y="92"/>
                    <a:pt x="40" y="92"/>
                    <a:pt x="35"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Tree>
    <p:extLst>
      <p:ext uri="{BB962C8B-B14F-4D97-AF65-F5344CB8AC3E}">
        <p14:creationId xmlns:p14="http://schemas.microsoft.com/office/powerpoint/2010/main" val="384052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32">
            <a:extLst>
              <a:ext uri="{FF2B5EF4-FFF2-40B4-BE49-F238E27FC236}">
                <a16:creationId xmlns:a16="http://schemas.microsoft.com/office/drawing/2014/main" id="{4A41F4A0-DE4A-473A-838A-1376203D469C}"/>
              </a:ext>
            </a:extLst>
          </p:cNvPr>
          <p:cNvSpPr>
            <a:spLocks noChangeArrowheads="1"/>
          </p:cNvSpPr>
          <p:nvPr/>
        </p:nvSpPr>
        <p:spPr bwMode="auto">
          <a:xfrm>
            <a:off x="2459447" y="427445"/>
            <a:ext cx="80053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600" b="1" dirty="0">
                <a:solidFill>
                  <a:srgbClr val="000000"/>
                </a:solidFill>
                <a:latin typeface="Gotham Bold" panose="020B0604020202020204" charset="0"/>
                <a:cs typeface="Gotham Bold" panose="020B0604020202020204" charset="0"/>
              </a:rPr>
              <a:t>Middle School Division</a:t>
            </a:r>
            <a:endParaRPr lang="en-US" altLang="en-US" sz="6600" dirty="0">
              <a:latin typeface="Gotham Bold" panose="020B0604020202020204" charset="0"/>
              <a:cs typeface="Gotham Bold" panose="020B0604020202020204" charset="0"/>
            </a:endParaRPr>
          </a:p>
        </p:txBody>
      </p:sp>
      <p:graphicFrame>
        <p:nvGraphicFramePr>
          <p:cNvPr id="2" name="Table 2">
            <a:extLst>
              <a:ext uri="{FF2B5EF4-FFF2-40B4-BE49-F238E27FC236}">
                <a16:creationId xmlns:a16="http://schemas.microsoft.com/office/drawing/2014/main" id="{D925C8EE-825F-48BC-815A-A12FC69959E3}"/>
              </a:ext>
            </a:extLst>
          </p:cNvPr>
          <p:cNvGraphicFramePr>
            <a:graphicFrameLocks noGrp="1"/>
          </p:cNvGraphicFramePr>
          <p:nvPr>
            <p:extLst>
              <p:ext uri="{D42A27DB-BD31-4B8C-83A1-F6EECF244321}">
                <p14:modId xmlns:p14="http://schemas.microsoft.com/office/powerpoint/2010/main" val="2192045435"/>
              </p:ext>
            </p:extLst>
          </p:nvPr>
        </p:nvGraphicFramePr>
        <p:xfrm>
          <a:off x="2409449" y="2368320"/>
          <a:ext cx="9175362" cy="2590800"/>
        </p:xfrm>
        <a:graphic>
          <a:graphicData uri="http://schemas.openxmlformats.org/drawingml/2006/table">
            <a:tbl>
              <a:tblPr firstRow="1" bandRow="1">
                <a:tableStyleId>{7E9639D4-E3E2-4D34-9284-5A2195B3D0D7}</a:tableStyleId>
              </a:tblPr>
              <a:tblGrid>
                <a:gridCol w="2926122">
                  <a:extLst>
                    <a:ext uri="{9D8B030D-6E8A-4147-A177-3AD203B41FA5}">
                      <a16:colId xmlns:a16="http://schemas.microsoft.com/office/drawing/2014/main" val="1944073343"/>
                    </a:ext>
                  </a:extLst>
                </a:gridCol>
                <a:gridCol w="1300899">
                  <a:extLst>
                    <a:ext uri="{9D8B030D-6E8A-4147-A177-3AD203B41FA5}">
                      <a16:colId xmlns:a16="http://schemas.microsoft.com/office/drawing/2014/main" val="3963529695"/>
                    </a:ext>
                  </a:extLst>
                </a:gridCol>
                <a:gridCol w="952107">
                  <a:extLst>
                    <a:ext uri="{9D8B030D-6E8A-4147-A177-3AD203B41FA5}">
                      <a16:colId xmlns:a16="http://schemas.microsoft.com/office/drawing/2014/main" val="1337709768"/>
                    </a:ext>
                  </a:extLst>
                </a:gridCol>
                <a:gridCol w="1602557">
                  <a:extLst>
                    <a:ext uri="{9D8B030D-6E8A-4147-A177-3AD203B41FA5}">
                      <a16:colId xmlns:a16="http://schemas.microsoft.com/office/drawing/2014/main" val="660214167"/>
                    </a:ext>
                  </a:extLst>
                </a:gridCol>
                <a:gridCol w="2393677">
                  <a:extLst>
                    <a:ext uri="{9D8B030D-6E8A-4147-A177-3AD203B41FA5}">
                      <a16:colId xmlns:a16="http://schemas.microsoft.com/office/drawing/2014/main" val="1684970098"/>
                    </a:ext>
                  </a:extLst>
                </a:gridCol>
              </a:tblGrid>
              <a:tr h="370840">
                <a:tc>
                  <a:txBody>
                    <a:bodyPr/>
                    <a:lstStyle/>
                    <a:p>
                      <a:endParaRPr lang="en-US" sz="1600" dirty="0"/>
                    </a:p>
                  </a:txBody>
                  <a:tcPr/>
                </a:tc>
                <a:tc>
                  <a:txBody>
                    <a:bodyPr/>
                    <a:lstStyle/>
                    <a:p>
                      <a:pPr algn="ctr"/>
                      <a:r>
                        <a:rPr lang="en-US" sz="2800" dirty="0"/>
                        <a:t>BM1</a:t>
                      </a:r>
                    </a:p>
                  </a:txBody>
                  <a:tcPr/>
                </a:tc>
                <a:tc>
                  <a:txBody>
                    <a:bodyPr/>
                    <a:lstStyle/>
                    <a:p>
                      <a:pPr algn="ctr"/>
                      <a:endParaRPr lang="en-US" sz="2800" dirty="0"/>
                    </a:p>
                  </a:txBody>
                  <a:tcPr/>
                </a:tc>
                <a:tc>
                  <a:txBody>
                    <a:bodyPr/>
                    <a:lstStyle/>
                    <a:p>
                      <a:pPr algn="ctr"/>
                      <a:r>
                        <a:rPr lang="en-US" sz="2800" dirty="0"/>
                        <a:t>BM2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 of Change</a:t>
                      </a:r>
                    </a:p>
                  </a:txBody>
                  <a:tcPr/>
                </a:tc>
                <a:extLst>
                  <a:ext uri="{0D108BD9-81ED-4DB2-BD59-A6C34878D82A}">
                    <a16:rowId xmlns:a16="http://schemas.microsoft.com/office/drawing/2014/main" val="3590793739"/>
                  </a:ext>
                </a:extLst>
              </a:tr>
              <a:tr h="370840">
                <a:tc>
                  <a:txBody>
                    <a:bodyPr/>
                    <a:lstStyle/>
                    <a:p>
                      <a:pPr algn="ctr"/>
                      <a:r>
                        <a:rPr lang="en-US" sz="2800" dirty="0"/>
                        <a:t>6</a:t>
                      </a:r>
                      <a:r>
                        <a:rPr lang="en-US" sz="2800" baseline="30000" dirty="0"/>
                        <a:t>th</a:t>
                      </a:r>
                      <a:r>
                        <a:rPr lang="en-US" sz="2800" dirty="0"/>
                        <a:t> Grade</a:t>
                      </a:r>
                      <a:endParaRPr lang="en-US" sz="2800" dirty="0">
                        <a:solidFill>
                          <a:schemeClr val="bg1"/>
                        </a:solidFill>
                      </a:endParaRPr>
                    </a:p>
                  </a:txBody>
                  <a:tcPr anchor="ctr"/>
                </a:tc>
                <a:tc>
                  <a:txBody>
                    <a:bodyPr/>
                    <a:lstStyle/>
                    <a:p>
                      <a:pPr algn="ctr"/>
                      <a:r>
                        <a:rPr lang="en-US" sz="2800" dirty="0">
                          <a:effectLst/>
                        </a:rPr>
                        <a:t>19.3%</a:t>
                      </a:r>
                      <a:endParaRPr lang="en-US" sz="2800" b="1" dirty="0">
                        <a:effectLs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outerShdw blurRad="38100" dist="38100" dir="2700000" algn="tl">
                              <a:srgbClr val="000000">
                                <a:alpha val="43137"/>
                              </a:srgbClr>
                            </a:outerShdw>
                          </a:effectLst>
                          <a:sym typeface="Wingdings 3" panose="05040102010807070707" pitchFamily="18" charset="2"/>
                        </a:rPr>
                        <a:t></a:t>
                      </a:r>
                      <a:endParaRPr lang="en-US" sz="2800" dirty="0">
                        <a:solidFill>
                          <a:schemeClr val="bg1"/>
                        </a:solidFill>
                        <a:effectLst>
                          <a:outerShdw blurRad="38100" dist="38100" dir="2700000" algn="tl">
                            <a:srgbClr val="000000">
                              <a:alpha val="43137"/>
                            </a:srgbClr>
                          </a:outerShdw>
                        </a:effectLst>
                      </a:endParaRPr>
                    </a:p>
                  </a:txBody>
                  <a:tcPr/>
                </a:tc>
                <a:tc>
                  <a:txBody>
                    <a:bodyPr/>
                    <a:lstStyle/>
                    <a:p>
                      <a:pPr algn="ctr"/>
                      <a:r>
                        <a:rPr lang="en-US" sz="2800" dirty="0">
                          <a:effectLst/>
                        </a:rPr>
                        <a:t>20.1</a:t>
                      </a:r>
                      <a:r>
                        <a:rPr lang="en-US" sz="2800" dirty="0"/>
                        <a:t>%</a:t>
                      </a:r>
                      <a:endParaRPr lang="en-US" sz="2800" b="1" dirty="0">
                        <a:effectLst/>
                      </a:endParaRPr>
                    </a:p>
                  </a:txBody>
                  <a:tcPr/>
                </a:tc>
                <a:tc>
                  <a:txBody>
                    <a:bodyPr/>
                    <a:lstStyle/>
                    <a:p>
                      <a:pPr algn="ctr"/>
                      <a:r>
                        <a:rPr lang="en-US" sz="2800" b="1" i="0" dirty="0">
                          <a:effectLst/>
                        </a:rPr>
                        <a:t>+0.8</a:t>
                      </a:r>
                    </a:p>
                  </a:txBody>
                  <a:tcPr/>
                </a:tc>
                <a:extLst>
                  <a:ext uri="{0D108BD9-81ED-4DB2-BD59-A6C34878D82A}">
                    <a16:rowId xmlns:a16="http://schemas.microsoft.com/office/drawing/2014/main" val="2712847530"/>
                  </a:ext>
                </a:extLst>
              </a:tr>
              <a:tr h="0">
                <a:tc>
                  <a:txBody>
                    <a:bodyPr/>
                    <a:lstStyle/>
                    <a:p>
                      <a:pPr algn="ctr"/>
                      <a:r>
                        <a:rPr lang="en-US" sz="2800" dirty="0"/>
                        <a:t>7</a:t>
                      </a:r>
                      <a:r>
                        <a:rPr lang="en-US" sz="2800" baseline="30000" dirty="0"/>
                        <a:t>th</a:t>
                      </a:r>
                      <a:r>
                        <a:rPr lang="en-US" sz="2800" dirty="0"/>
                        <a:t> Grade</a:t>
                      </a:r>
                      <a:endParaRPr lang="en-US" sz="2800" i="1" dirty="0">
                        <a:solidFill>
                          <a:schemeClr val="tx2"/>
                        </a:solidFill>
                      </a:endParaRPr>
                    </a:p>
                  </a:txBody>
                  <a:tcPr>
                    <a:solidFill>
                      <a:schemeClr val="tx2">
                        <a:lumMod val="20000"/>
                        <a:lumOff val="80000"/>
                      </a:schemeClr>
                    </a:solidFill>
                  </a:tcPr>
                </a:tc>
                <a:tc>
                  <a:txBody>
                    <a:bodyPr/>
                    <a:lstStyle/>
                    <a:p>
                      <a:pPr algn="ctr"/>
                      <a:r>
                        <a:rPr lang="en-US" sz="2800" dirty="0"/>
                        <a:t>21.6%</a:t>
                      </a:r>
                      <a:endParaRPr lang="en-US" sz="2800" b="0" i="1" dirty="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outerShdw blurRad="38100" dist="38100" dir="2700000" algn="tl">
                              <a:srgbClr val="000000">
                                <a:alpha val="43137"/>
                              </a:srgbClr>
                            </a:outerShdw>
                          </a:effectLst>
                          <a:sym typeface="Wingdings 3" panose="05040102010807070707" pitchFamily="18" charset="2"/>
                        </a:rPr>
                        <a:t></a:t>
                      </a:r>
                      <a:endParaRPr lang="en-US" sz="2800" dirty="0">
                        <a:solidFill>
                          <a:schemeClr val="bg1"/>
                        </a:solidFill>
                        <a:effectLst>
                          <a:outerShdw blurRad="38100" dist="38100" dir="2700000" algn="tl">
                            <a:srgbClr val="000000">
                              <a:alpha val="43137"/>
                            </a:srgbClr>
                          </a:outerShdw>
                        </a:effectLst>
                      </a:endParaRPr>
                    </a:p>
                  </a:txBody>
                  <a:tcPr>
                    <a:solidFill>
                      <a:schemeClr val="tx2">
                        <a:lumMod val="20000"/>
                        <a:lumOff val="80000"/>
                      </a:schemeClr>
                    </a:solidFill>
                  </a:tcPr>
                </a:tc>
                <a:tc>
                  <a:txBody>
                    <a:bodyPr/>
                    <a:lstStyle/>
                    <a:p>
                      <a:pPr algn="ctr"/>
                      <a:r>
                        <a:rPr lang="en-US" sz="2800" dirty="0"/>
                        <a:t>24.3%</a:t>
                      </a:r>
                      <a:endParaRPr lang="en-US" sz="2800" b="0" i="1" dirty="0"/>
                    </a:p>
                  </a:txBody>
                  <a:tcPr>
                    <a:solidFill>
                      <a:schemeClr val="tx2">
                        <a:lumMod val="20000"/>
                        <a:lumOff val="80000"/>
                      </a:schemeClr>
                    </a:solidFill>
                  </a:tcPr>
                </a:tc>
                <a:tc>
                  <a:txBody>
                    <a:bodyPr/>
                    <a:lstStyle/>
                    <a:p>
                      <a:pPr algn="ctr"/>
                      <a:r>
                        <a:rPr lang="en-US" sz="2800" b="1" i="0" dirty="0"/>
                        <a:t>+2.7</a:t>
                      </a:r>
                    </a:p>
                  </a:txBody>
                  <a:tcPr>
                    <a:solidFill>
                      <a:schemeClr val="tx2">
                        <a:lumMod val="20000"/>
                        <a:lumOff val="80000"/>
                      </a:schemeClr>
                    </a:solidFill>
                  </a:tcPr>
                </a:tc>
                <a:extLst>
                  <a:ext uri="{0D108BD9-81ED-4DB2-BD59-A6C34878D82A}">
                    <a16:rowId xmlns:a16="http://schemas.microsoft.com/office/drawing/2014/main" val="1932691948"/>
                  </a:ext>
                </a:extLst>
              </a:tr>
              <a:tr h="370840">
                <a:tc>
                  <a:txBody>
                    <a:bodyPr/>
                    <a:lstStyle/>
                    <a:p>
                      <a:pPr algn="ctr"/>
                      <a:r>
                        <a:rPr lang="en-US" sz="2800" dirty="0"/>
                        <a:t>8</a:t>
                      </a:r>
                      <a:r>
                        <a:rPr lang="en-US" sz="2800" baseline="30000" dirty="0"/>
                        <a:t>th</a:t>
                      </a:r>
                      <a:r>
                        <a:rPr lang="en-US" sz="2800" dirty="0"/>
                        <a:t> Grade</a:t>
                      </a:r>
                      <a:endParaRPr lang="en-US" sz="2800" dirty="0">
                        <a:solidFill>
                          <a:schemeClr val="bg1"/>
                        </a:solidFill>
                      </a:endParaRPr>
                    </a:p>
                  </a:txBody>
                  <a:tcPr anchor="ctr"/>
                </a:tc>
                <a:tc>
                  <a:txBody>
                    <a:bodyPr/>
                    <a:lstStyle/>
                    <a:p>
                      <a:pPr algn="ctr"/>
                      <a:r>
                        <a:rPr lang="en-US" sz="2800" dirty="0"/>
                        <a:t>16.0%</a:t>
                      </a:r>
                      <a:endParaRPr lang="en-US" sz="28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outerShdw blurRad="38100" dist="38100" dir="2700000" algn="tl">
                              <a:srgbClr val="000000">
                                <a:alpha val="43137"/>
                              </a:srgbClr>
                            </a:outerShdw>
                          </a:effectLst>
                          <a:sym typeface="Wingdings 3" panose="05040102010807070707" pitchFamily="18" charset="2"/>
                        </a:rPr>
                        <a:t></a:t>
                      </a:r>
                      <a:endParaRPr lang="en-US" sz="2800" dirty="0">
                        <a:solidFill>
                          <a:schemeClr val="bg1"/>
                        </a:solidFill>
                        <a:effectLst>
                          <a:outerShdw blurRad="38100" dist="38100" dir="2700000" algn="tl">
                            <a:srgbClr val="000000">
                              <a:alpha val="43137"/>
                            </a:srgbClr>
                          </a:outerShdw>
                        </a:effectLst>
                      </a:endParaRPr>
                    </a:p>
                  </a:txBody>
                  <a:tcPr/>
                </a:tc>
                <a:tc>
                  <a:txBody>
                    <a:bodyPr/>
                    <a:lstStyle/>
                    <a:p>
                      <a:pPr algn="ctr"/>
                      <a:r>
                        <a:rPr lang="en-US" sz="2800" dirty="0"/>
                        <a:t>19.1%</a:t>
                      </a:r>
                      <a:endParaRPr lang="en-US" sz="2800" b="1" dirty="0"/>
                    </a:p>
                  </a:txBody>
                  <a:tcPr/>
                </a:tc>
                <a:tc>
                  <a:txBody>
                    <a:bodyPr/>
                    <a:lstStyle/>
                    <a:p>
                      <a:pPr algn="ctr"/>
                      <a:r>
                        <a:rPr lang="en-US" sz="2800" b="1" i="0" dirty="0"/>
                        <a:t>+3.1</a:t>
                      </a:r>
                    </a:p>
                  </a:txBody>
                  <a:tcPr/>
                </a:tc>
                <a:extLst>
                  <a:ext uri="{0D108BD9-81ED-4DB2-BD59-A6C34878D82A}">
                    <a16:rowId xmlns:a16="http://schemas.microsoft.com/office/drawing/2014/main" val="4288588485"/>
                  </a:ext>
                </a:extLst>
              </a:tr>
              <a:tr h="370840">
                <a:tc>
                  <a:txBody>
                    <a:bodyPr/>
                    <a:lstStyle/>
                    <a:p>
                      <a:pPr algn="ctr"/>
                      <a:r>
                        <a:rPr lang="en-US" sz="2800" dirty="0"/>
                        <a:t>8</a:t>
                      </a:r>
                      <a:r>
                        <a:rPr lang="en-US" sz="2800" baseline="30000" dirty="0"/>
                        <a:t>th</a:t>
                      </a:r>
                      <a:r>
                        <a:rPr lang="en-US" sz="2800" dirty="0"/>
                        <a:t> Grade/Algebra I</a:t>
                      </a:r>
                      <a:endParaRPr lang="en-US" sz="2800" dirty="0">
                        <a:solidFill>
                          <a:schemeClr val="bg1"/>
                        </a:solidFill>
                      </a:endParaRPr>
                    </a:p>
                  </a:txBody>
                  <a:tcPr anchor="ctr">
                    <a:solidFill>
                      <a:schemeClr val="tx2">
                        <a:lumMod val="20000"/>
                        <a:lumOff val="80000"/>
                      </a:schemeClr>
                    </a:solidFill>
                  </a:tcPr>
                </a:tc>
                <a:tc>
                  <a:txBody>
                    <a:bodyPr/>
                    <a:lstStyle/>
                    <a:p>
                      <a:pPr algn="ctr"/>
                      <a:r>
                        <a:rPr lang="en-US" sz="2800" dirty="0"/>
                        <a:t>21.0%</a:t>
                      </a:r>
                      <a:endParaRPr lang="en-US" sz="2800" b="1" dirty="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outerShdw blurRad="38100" dist="38100" dir="2700000" algn="tl">
                              <a:srgbClr val="000000">
                                <a:alpha val="43137"/>
                              </a:srgbClr>
                            </a:outerShdw>
                          </a:effectLst>
                          <a:sym typeface="Wingdings 3" panose="05040102010807070707" pitchFamily="18" charset="2"/>
                        </a:rPr>
                        <a:t></a:t>
                      </a:r>
                      <a:endParaRPr lang="en-US" sz="2800" dirty="0">
                        <a:solidFill>
                          <a:schemeClr val="bg1"/>
                        </a:solidFill>
                        <a:effectLst>
                          <a:outerShdw blurRad="38100" dist="38100" dir="2700000" algn="tl">
                            <a:srgbClr val="000000">
                              <a:alpha val="43137"/>
                            </a:srgbClr>
                          </a:outerShdw>
                        </a:effectLst>
                      </a:endParaRPr>
                    </a:p>
                  </a:txBody>
                  <a:tcPr>
                    <a:solidFill>
                      <a:schemeClr val="tx2">
                        <a:lumMod val="20000"/>
                        <a:lumOff val="80000"/>
                      </a:schemeClr>
                    </a:solidFill>
                  </a:tcPr>
                </a:tc>
                <a:tc>
                  <a:txBody>
                    <a:bodyPr/>
                    <a:lstStyle/>
                    <a:p>
                      <a:pPr algn="ctr"/>
                      <a:r>
                        <a:rPr lang="en-US" sz="2800" dirty="0"/>
                        <a:t>27.2%</a:t>
                      </a:r>
                      <a:endParaRPr lang="en-US" sz="2800" b="1" dirty="0"/>
                    </a:p>
                  </a:txBody>
                  <a:tcPr>
                    <a:solidFill>
                      <a:schemeClr val="tx2">
                        <a:lumMod val="20000"/>
                        <a:lumOff val="80000"/>
                      </a:schemeClr>
                    </a:solidFill>
                  </a:tcPr>
                </a:tc>
                <a:tc>
                  <a:txBody>
                    <a:bodyPr/>
                    <a:lstStyle/>
                    <a:p>
                      <a:pPr algn="ctr"/>
                      <a:r>
                        <a:rPr lang="en-US" sz="2800" b="1" i="0" dirty="0"/>
                        <a:t>+6.2</a:t>
                      </a:r>
                    </a:p>
                  </a:txBody>
                  <a:tcPr>
                    <a:solidFill>
                      <a:schemeClr val="tx2">
                        <a:lumMod val="20000"/>
                        <a:lumOff val="80000"/>
                      </a:schemeClr>
                    </a:solidFill>
                  </a:tcPr>
                </a:tc>
                <a:extLst>
                  <a:ext uri="{0D108BD9-81ED-4DB2-BD59-A6C34878D82A}">
                    <a16:rowId xmlns:a16="http://schemas.microsoft.com/office/drawing/2014/main" val="3122808034"/>
                  </a:ext>
                </a:extLst>
              </a:tr>
            </a:tbl>
          </a:graphicData>
        </a:graphic>
      </p:graphicFrame>
      <p:sp>
        <p:nvSpPr>
          <p:cNvPr id="3" name="Rectangle 2">
            <a:extLst>
              <a:ext uri="{FF2B5EF4-FFF2-40B4-BE49-F238E27FC236}">
                <a16:creationId xmlns:a16="http://schemas.microsoft.com/office/drawing/2014/main" id="{D2FFBDC9-8D81-4415-8E54-504D79C356DD}"/>
              </a:ext>
            </a:extLst>
          </p:cNvPr>
          <p:cNvSpPr/>
          <p:nvPr/>
        </p:nvSpPr>
        <p:spPr>
          <a:xfrm>
            <a:off x="2459447" y="1354725"/>
            <a:ext cx="397865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PROFICIENCY</a:t>
            </a:r>
          </a:p>
        </p:txBody>
      </p:sp>
      <p:grpSp>
        <p:nvGrpSpPr>
          <p:cNvPr id="20" name="Group 19">
            <a:extLst>
              <a:ext uri="{FF2B5EF4-FFF2-40B4-BE49-F238E27FC236}">
                <a16:creationId xmlns:a16="http://schemas.microsoft.com/office/drawing/2014/main" id="{03B4A392-A52C-4280-8520-9175B773CA09}"/>
              </a:ext>
            </a:extLst>
          </p:cNvPr>
          <p:cNvGrpSpPr/>
          <p:nvPr/>
        </p:nvGrpSpPr>
        <p:grpSpPr>
          <a:xfrm>
            <a:off x="269135" y="439838"/>
            <a:ext cx="2000606" cy="5691566"/>
            <a:chOff x="3325603" y="2310605"/>
            <a:chExt cx="1384300" cy="3654425"/>
          </a:xfrm>
        </p:grpSpPr>
        <p:sp>
          <p:nvSpPr>
            <p:cNvPr id="21" name="Freeform 10">
              <a:extLst>
                <a:ext uri="{FF2B5EF4-FFF2-40B4-BE49-F238E27FC236}">
                  <a16:creationId xmlns:a16="http://schemas.microsoft.com/office/drawing/2014/main" id="{744A76BB-6C35-4A4C-88CB-1E0FAB0FDAE3}"/>
                </a:ext>
              </a:extLst>
            </p:cNvPr>
            <p:cNvSpPr>
              <a:spLocks/>
            </p:cNvSpPr>
            <p:nvPr/>
          </p:nvSpPr>
          <p:spPr bwMode="auto">
            <a:xfrm>
              <a:off x="3325603" y="2310605"/>
              <a:ext cx="1384300" cy="3654425"/>
            </a:xfrm>
            <a:custGeom>
              <a:avLst/>
              <a:gdLst>
                <a:gd name="T0" fmla="*/ 692150 w 288"/>
                <a:gd name="T1" fmla="*/ 0 h 760"/>
                <a:gd name="T2" fmla="*/ 0 w 288"/>
                <a:gd name="T3" fmla="*/ 692417 h 760"/>
                <a:gd name="T4" fmla="*/ 0 w 288"/>
                <a:gd name="T5" fmla="*/ 3654425 h 760"/>
                <a:gd name="T6" fmla="*/ 1384300 w 288"/>
                <a:gd name="T7" fmla="*/ 3654425 h 760"/>
                <a:gd name="T8" fmla="*/ 1384300 w 288"/>
                <a:gd name="T9" fmla="*/ 692417 h 760"/>
                <a:gd name="T10" fmla="*/ 692150 w 288"/>
                <a:gd name="T11" fmla="*/ 0 h 7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76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F9E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2" name="Oval 11">
              <a:extLst>
                <a:ext uri="{FF2B5EF4-FFF2-40B4-BE49-F238E27FC236}">
                  <a16:creationId xmlns:a16="http://schemas.microsoft.com/office/drawing/2014/main" id="{1A482165-547C-40BA-830B-14B1EB57CB43}"/>
                </a:ext>
              </a:extLst>
            </p:cNvPr>
            <p:cNvSpPr>
              <a:spLocks noChangeArrowheads="1"/>
            </p:cNvSpPr>
            <p:nvPr/>
          </p:nvSpPr>
          <p:spPr bwMode="auto">
            <a:xfrm>
              <a:off x="3436728" y="2421730"/>
              <a:ext cx="1162050" cy="991455"/>
            </a:xfrm>
            <a:prstGeom prst="ellipse">
              <a:avLst/>
            </a:prstGeom>
            <a:solidFill>
              <a:srgbClr val="ED7B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23" name="Rectangle 40">
              <a:extLst>
                <a:ext uri="{FF2B5EF4-FFF2-40B4-BE49-F238E27FC236}">
                  <a16:creationId xmlns:a16="http://schemas.microsoft.com/office/drawing/2014/main" id="{51BFF420-DEF7-4AE1-9DE8-A4F279508544}"/>
                </a:ext>
              </a:extLst>
            </p:cNvPr>
            <p:cNvSpPr>
              <a:spLocks noChangeArrowheads="1"/>
            </p:cNvSpPr>
            <p:nvPr/>
          </p:nvSpPr>
          <p:spPr bwMode="auto">
            <a:xfrm rot="3762337">
              <a:off x="3366979" y="4069242"/>
              <a:ext cx="1398218" cy="63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dirty="0">
                  <a:solidFill>
                    <a:srgbClr val="FFFFFF"/>
                  </a:solidFill>
                  <a:latin typeface="Open Sans Semibold" panose="020B0706030804020204" pitchFamily="34" charset="0"/>
                </a:rPr>
                <a:t>MATH</a:t>
              </a:r>
              <a:endParaRPr lang="en-US" altLang="en-US" sz="5400" dirty="0"/>
            </a:p>
          </p:txBody>
        </p:sp>
        <p:sp>
          <p:nvSpPr>
            <p:cNvPr id="24" name="Freeform 42">
              <a:extLst>
                <a:ext uri="{FF2B5EF4-FFF2-40B4-BE49-F238E27FC236}">
                  <a16:creationId xmlns:a16="http://schemas.microsoft.com/office/drawing/2014/main" id="{EC30E025-BC7B-4C37-A258-D99A9EDDDFFB}"/>
                </a:ext>
              </a:extLst>
            </p:cNvPr>
            <p:cNvSpPr>
              <a:spLocks noEditPoints="1"/>
            </p:cNvSpPr>
            <p:nvPr/>
          </p:nvSpPr>
          <p:spPr bwMode="auto">
            <a:xfrm>
              <a:off x="3587749" y="2640030"/>
              <a:ext cx="884238" cy="446088"/>
            </a:xfrm>
            <a:custGeom>
              <a:avLst/>
              <a:gdLst>
                <a:gd name="T0" fmla="*/ 278727 w 184"/>
                <a:gd name="T1" fmla="*/ 417308 h 93"/>
                <a:gd name="T2" fmla="*/ 336395 w 184"/>
                <a:gd name="T3" fmla="*/ 283002 h 93"/>
                <a:gd name="T4" fmla="*/ 389257 w 184"/>
                <a:gd name="T5" fmla="*/ 254222 h 93"/>
                <a:gd name="T6" fmla="*/ 418091 w 184"/>
                <a:gd name="T7" fmla="*/ 4797 h 93"/>
                <a:gd name="T8" fmla="*/ 571871 w 184"/>
                <a:gd name="T9" fmla="*/ 100730 h 93"/>
                <a:gd name="T10" fmla="*/ 528621 w 184"/>
                <a:gd name="T11" fmla="*/ 268612 h 93"/>
                <a:gd name="T12" fmla="*/ 643956 w 184"/>
                <a:gd name="T13" fmla="*/ 335765 h 93"/>
                <a:gd name="T14" fmla="*/ 629539 w 184"/>
                <a:gd name="T15" fmla="*/ 417308 h 93"/>
                <a:gd name="T16" fmla="*/ 451730 w 184"/>
                <a:gd name="T17" fmla="*/ 23983 h 93"/>
                <a:gd name="T18" fmla="*/ 398868 w 184"/>
                <a:gd name="T19" fmla="*/ 220646 h 93"/>
                <a:gd name="T20" fmla="*/ 374840 w 184"/>
                <a:gd name="T21" fmla="*/ 292595 h 93"/>
                <a:gd name="T22" fmla="*/ 264310 w 184"/>
                <a:gd name="T23" fmla="*/ 374138 h 93"/>
                <a:gd name="T24" fmla="*/ 451730 w 184"/>
                <a:gd name="T25" fmla="*/ 417308 h 93"/>
                <a:gd name="T26" fmla="*/ 634345 w 184"/>
                <a:gd name="T27" fmla="*/ 374138 h 93"/>
                <a:gd name="T28" fmla="*/ 528621 w 184"/>
                <a:gd name="T29" fmla="*/ 292595 h 93"/>
                <a:gd name="T30" fmla="*/ 504592 w 184"/>
                <a:gd name="T31" fmla="*/ 220646 h 93"/>
                <a:gd name="T32" fmla="*/ 451730 w 184"/>
                <a:gd name="T33" fmla="*/ 23983 h 93"/>
                <a:gd name="T34" fmla="*/ 735263 w 184"/>
                <a:gd name="T35" fmla="*/ 446088 h 93"/>
                <a:gd name="T36" fmla="*/ 658373 w 184"/>
                <a:gd name="T37" fmla="*/ 426901 h 93"/>
                <a:gd name="T38" fmla="*/ 735263 w 184"/>
                <a:gd name="T39" fmla="*/ 417308 h 93"/>
                <a:gd name="T40" fmla="*/ 860210 w 184"/>
                <a:gd name="T41" fmla="*/ 393325 h 93"/>
                <a:gd name="T42" fmla="*/ 783320 w 184"/>
                <a:gd name="T43" fmla="*/ 340562 h 93"/>
                <a:gd name="T44" fmla="*/ 768903 w 184"/>
                <a:gd name="T45" fmla="*/ 283002 h 93"/>
                <a:gd name="T46" fmla="*/ 735263 w 184"/>
                <a:gd name="T47" fmla="*/ 148696 h 93"/>
                <a:gd name="T48" fmla="*/ 701624 w 184"/>
                <a:gd name="T49" fmla="*/ 283002 h 93"/>
                <a:gd name="T50" fmla="*/ 692012 w 184"/>
                <a:gd name="T51" fmla="*/ 335765 h 93"/>
                <a:gd name="T52" fmla="*/ 682401 w 184"/>
                <a:gd name="T53" fmla="*/ 311782 h 93"/>
                <a:gd name="T54" fmla="*/ 648762 w 184"/>
                <a:gd name="T55" fmla="*/ 201459 h 93"/>
                <a:gd name="T56" fmla="*/ 759291 w 184"/>
                <a:gd name="T57" fmla="*/ 129509 h 93"/>
                <a:gd name="T58" fmla="*/ 783320 w 184"/>
                <a:gd name="T59" fmla="*/ 306985 h 93"/>
                <a:gd name="T60" fmla="*/ 816959 w 184"/>
                <a:gd name="T61" fmla="*/ 326172 h 93"/>
                <a:gd name="T62" fmla="*/ 855404 w 184"/>
                <a:gd name="T63" fmla="*/ 426901 h 93"/>
                <a:gd name="T64" fmla="*/ 168197 w 184"/>
                <a:gd name="T65" fmla="*/ 446088 h 93"/>
                <a:gd name="T66" fmla="*/ 4806 w 184"/>
                <a:gd name="T67" fmla="*/ 388528 h 93"/>
                <a:gd name="T68" fmla="*/ 100918 w 184"/>
                <a:gd name="T69" fmla="*/ 302189 h 93"/>
                <a:gd name="T70" fmla="*/ 115335 w 184"/>
                <a:gd name="T71" fmla="*/ 283002 h 93"/>
                <a:gd name="T72" fmla="*/ 168197 w 184"/>
                <a:gd name="T73" fmla="*/ 95933 h 93"/>
                <a:gd name="T74" fmla="*/ 221060 w 184"/>
                <a:gd name="T75" fmla="*/ 283002 h 93"/>
                <a:gd name="T76" fmla="*/ 235476 w 184"/>
                <a:gd name="T77" fmla="*/ 302189 h 93"/>
                <a:gd name="T78" fmla="*/ 221060 w 184"/>
                <a:gd name="T79" fmla="*/ 326172 h 93"/>
                <a:gd name="T80" fmla="*/ 240282 w 184"/>
                <a:gd name="T81" fmla="*/ 177476 h 93"/>
                <a:gd name="T82" fmla="*/ 148975 w 184"/>
                <a:gd name="T83" fmla="*/ 119916 h 93"/>
                <a:gd name="T84" fmla="*/ 139364 w 184"/>
                <a:gd name="T85" fmla="*/ 297392 h 93"/>
                <a:gd name="T86" fmla="*/ 91307 w 184"/>
                <a:gd name="T87" fmla="*/ 335765 h 93"/>
                <a:gd name="T88" fmla="*/ 43251 w 184"/>
                <a:gd name="T89" fmla="*/ 402918 h 93"/>
                <a:gd name="T90" fmla="*/ 225865 w 184"/>
                <a:gd name="T91" fmla="*/ 417308 h 93"/>
                <a:gd name="T92" fmla="*/ 168197 w 184"/>
                <a:gd name="T93" fmla="*/ 446088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4" h="93">
                  <a:moveTo>
                    <a:pt x="94" y="93"/>
                  </a:moveTo>
                  <a:cubicBezTo>
                    <a:pt x="83" y="92"/>
                    <a:pt x="75" y="92"/>
                    <a:pt x="66" y="90"/>
                  </a:cubicBezTo>
                  <a:cubicBezTo>
                    <a:pt x="63" y="89"/>
                    <a:pt x="60" y="88"/>
                    <a:pt x="58" y="87"/>
                  </a:cubicBezTo>
                  <a:cubicBezTo>
                    <a:pt x="53" y="85"/>
                    <a:pt x="51" y="81"/>
                    <a:pt x="51" y="79"/>
                  </a:cubicBezTo>
                  <a:cubicBezTo>
                    <a:pt x="50" y="76"/>
                    <a:pt x="51" y="72"/>
                    <a:pt x="54" y="70"/>
                  </a:cubicBezTo>
                  <a:cubicBezTo>
                    <a:pt x="58" y="66"/>
                    <a:pt x="63" y="62"/>
                    <a:pt x="70" y="59"/>
                  </a:cubicBezTo>
                  <a:cubicBezTo>
                    <a:pt x="72" y="58"/>
                    <a:pt x="74" y="57"/>
                    <a:pt x="77" y="56"/>
                  </a:cubicBezTo>
                  <a:cubicBezTo>
                    <a:pt x="78" y="56"/>
                    <a:pt x="78" y="56"/>
                    <a:pt x="78" y="56"/>
                  </a:cubicBezTo>
                  <a:cubicBezTo>
                    <a:pt x="80" y="55"/>
                    <a:pt x="81" y="54"/>
                    <a:pt x="81" y="53"/>
                  </a:cubicBezTo>
                  <a:cubicBezTo>
                    <a:pt x="81" y="52"/>
                    <a:pt x="81" y="50"/>
                    <a:pt x="80" y="49"/>
                  </a:cubicBezTo>
                  <a:cubicBezTo>
                    <a:pt x="72" y="42"/>
                    <a:pt x="69" y="33"/>
                    <a:pt x="69" y="21"/>
                  </a:cubicBezTo>
                  <a:cubicBezTo>
                    <a:pt x="70" y="10"/>
                    <a:pt x="76" y="3"/>
                    <a:pt x="87" y="1"/>
                  </a:cubicBezTo>
                  <a:cubicBezTo>
                    <a:pt x="90" y="0"/>
                    <a:pt x="92" y="0"/>
                    <a:pt x="94" y="0"/>
                  </a:cubicBezTo>
                  <a:cubicBezTo>
                    <a:pt x="96" y="0"/>
                    <a:pt x="99" y="0"/>
                    <a:pt x="101" y="1"/>
                  </a:cubicBezTo>
                  <a:cubicBezTo>
                    <a:pt x="112" y="3"/>
                    <a:pt x="118" y="10"/>
                    <a:pt x="119" y="21"/>
                  </a:cubicBezTo>
                  <a:cubicBezTo>
                    <a:pt x="119" y="33"/>
                    <a:pt x="116" y="42"/>
                    <a:pt x="108" y="49"/>
                  </a:cubicBezTo>
                  <a:cubicBezTo>
                    <a:pt x="107" y="50"/>
                    <a:pt x="107" y="52"/>
                    <a:pt x="107" y="53"/>
                  </a:cubicBezTo>
                  <a:cubicBezTo>
                    <a:pt x="107" y="54"/>
                    <a:pt x="109" y="55"/>
                    <a:pt x="110" y="56"/>
                  </a:cubicBezTo>
                  <a:cubicBezTo>
                    <a:pt x="112" y="56"/>
                    <a:pt x="112" y="56"/>
                    <a:pt x="112" y="56"/>
                  </a:cubicBezTo>
                  <a:cubicBezTo>
                    <a:pt x="114" y="57"/>
                    <a:pt x="116" y="58"/>
                    <a:pt x="118" y="59"/>
                  </a:cubicBezTo>
                  <a:cubicBezTo>
                    <a:pt x="125" y="62"/>
                    <a:pt x="130" y="66"/>
                    <a:pt x="134" y="70"/>
                  </a:cubicBezTo>
                  <a:cubicBezTo>
                    <a:pt x="137" y="72"/>
                    <a:pt x="138" y="76"/>
                    <a:pt x="137" y="79"/>
                  </a:cubicBezTo>
                  <a:cubicBezTo>
                    <a:pt x="137" y="82"/>
                    <a:pt x="134" y="85"/>
                    <a:pt x="131" y="87"/>
                  </a:cubicBezTo>
                  <a:cubicBezTo>
                    <a:pt x="131" y="87"/>
                    <a:pt x="131" y="87"/>
                    <a:pt x="131" y="87"/>
                  </a:cubicBezTo>
                  <a:cubicBezTo>
                    <a:pt x="128" y="88"/>
                    <a:pt x="125" y="89"/>
                    <a:pt x="122" y="90"/>
                  </a:cubicBezTo>
                  <a:cubicBezTo>
                    <a:pt x="114" y="92"/>
                    <a:pt x="105" y="92"/>
                    <a:pt x="94" y="93"/>
                  </a:cubicBezTo>
                  <a:close/>
                  <a:moveTo>
                    <a:pt x="94" y="5"/>
                  </a:moveTo>
                  <a:cubicBezTo>
                    <a:pt x="92" y="5"/>
                    <a:pt x="90" y="5"/>
                    <a:pt x="89" y="5"/>
                  </a:cubicBezTo>
                  <a:cubicBezTo>
                    <a:pt x="79" y="8"/>
                    <a:pt x="75" y="13"/>
                    <a:pt x="74" y="21"/>
                  </a:cubicBezTo>
                  <a:cubicBezTo>
                    <a:pt x="74" y="31"/>
                    <a:pt x="77" y="39"/>
                    <a:pt x="83" y="46"/>
                  </a:cubicBezTo>
                  <a:cubicBezTo>
                    <a:pt x="86" y="48"/>
                    <a:pt x="87" y="51"/>
                    <a:pt x="86" y="54"/>
                  </a:cubicBezTo>
                  <a:cubicBezTo>
                    <a:pt x="85" y="57"/>
                    <a:pt x="83" y="59"/>
                    <a:pt x="80" y="60"/>
                  </a:cubicBezTo>
                  <a:cubicBezTo>
                    <a:pt x="78" y="61"/>
                    <a:pt x="78" y="61"/>
                    <a:pt x="78" y="61"/>
                  </a:cubicBezTo>
                  <a:cubicBezTo>
                    <a:pt x="76" y="62"/>
                    <a:pt x="74" y="63"/>
                    <a:pt x="72" y="63"/>
                  </a:cubicBezTo>
                  <a:cubicBezTo>
                    <a:pt x="66" y="67"/>
                    <a:pt x="61" y="70"/>
                    <a:pt x="57" y="73"/>
                  </a:cubicBezTo>
                  <a:cubicBezTo>
                    <a:pt x="56" y="75"/>
                    <a:pt x="55" y="76"/>
                    <a:pt x="55" y="78"/>
                  </a:cubicBezTo>
                  <a:cubicBezTo>
                    <a:pt x="56" y="80"/>
                    <a:pt x="57" y="81"/>
                    <a:pt x="60" y="83"/>
                  </a:cubicBezTo>
                  <a:cubicBezTo>
                    <a:pt x="62" y="84"/>
                    <a:pt x="64" y="84"/>
                    <a:pt x="67" y="85"/>
                  </a:cubicBezTo>
                  <a:cubicBezTo>
                    <a:pt x="75" y="87"/>
                    <a:pt x="84" y="87"/>
                    <a:pt x="94" y="87"/>
                  </a:cubicBezTo>
                  <a:cubicBezTo>
                    <a:pt x="104" y="87"/>
                    <a:pt x="113" y="87"/>
                    <a:pt x="121" y="85"/>
                  </a:cubicBezTo>
                  <a:cubicBezTo>
                    <a:pt x="124" y="84"/>
                    <a:pt x="126" y="84"/>
                    <a:pt x="128" y="83"/>
                  </a:cubicBezTo>
                  <a:cubicBezTo>
                    <a:pt x="131" y="81"/>
                    <a:pt x="132" y="80"/>
                    <a:pt x="132" y="78"/>
                  </a:cubicBezTo>
                  <a:cubicBezTo>
                    <a:pt x="133" y="76"/>
                    <a:pt x="132" y="74"/>
                    <a:pt x="131" y="73"/>
                  </a:cubicBezTo>
                  <a:cubicBezTo>
                    <a:pt x="127" y="70"/>
                    <a:pt x="123" y="67"/>
                    <a:pt x="116" y="63"/>
                  </a:cubicBezTo>
                  <a:cubicBezTo>
                    <a:pt x="114" y="63"/>
                    <a:pt x="112" y="62"/>
                    <a:pt x="110" y="61"/>
                  </a:cubicBezTo>
                  <a:cubicBezTo>
                    <a:pt x="108" y="60"/>
                    <a:pt x="108" y="60"/>
                    <a:pt x="108" y="60"/>
                  </a:cubicBezTo>
                  <a:cubicBezTo>
                    <a:pt x="105" y="59"/>
                    <a:pt x="103" y="57"/>
                    <a:pt x="102" y="54"/>
                  </a:cubicBezTo>
                  <a:cubicBezTo>
                    <a:pt x="102" y="51"/>
                    <a:pt x="103" y="48"/>
                    <a:pt x="105" y="46"/>
                  </a:cubicBezTo>
                  <a:cubicBezTo>
                    <a:pt x="111" y="39"/>
                    <a:pt x="114" y="31"/>
                    <a:pt x="114" y="21"/>
                  </a:cubicBezTo>
                  <a:cubicBezTo>
                    <a:pt x="113" y="13"/>
                    <a:pt x="109" y="8"/>
                    <a:pt x="100" y="5"/>
                  </a:cubicBezTo>
                  <a:cubicBezTo>
                    <a:pt x="98" y="5"/>
                    <a:pt x="96" y="5"/>
                    <a:pt x="94" y="5"/>
                  </a:cubicBezTo>
                  <a:close/>
                  <a:moveTo>
                    <a:pt x="129" y="85"/>
                  </a:moveTo>
                  <a:cubicBezTo>
                    <a:pt x="129" y="85"/>
                    <a:pt x="129" y="85"/>
                    <a:pt x="129" y="85"/>
                  </a:cubicBezTo>
                  <a:close/>
                  <a:moveTo>
                    <a:pt x="153" y="93"/>
                  </a:moveTo>
                  <a:cubicBezTo>
                    <a:pt x="151" y="92"/>
                    <a:pt x="151" y="92"/>
                    <a:pt x="151" y="92"/>
                  </a:cubicBezTo>
                  <a:cubicBezTo>
                    <a:pt x="146" y="92"/>
                    <a:pt x="145" y="92"/>
                    <a:pt x="139" y="92"/>
                  </a:cubicBezTo>
                  <a:cubicBezTo>
                    <a:pt x="138" y="92"/>
                    <a:pt x="137" y="90"/>
                    <a:pt x="137" y="89"/>
                  </a:cubicBezTo>
                  <a:cubicBezTo>
                    <a:pt x="137" y="88"/>
                    <a:pt x="139" y="87"/>
                    <a:pt x="140" y="87"/>
                  </a:cubicBezTo>
                  <a:cubicBezTo>
                    <a:pt x="145" y="87"/>
                    <a:pt x="146" y="87"/>
                    <a:pt x="151" y="87"/>
                  </a:cubicBezTo>
                  <a:cubicBezTo>
                    <a:pt x="153" y="87"/>
                    <a:pt x="153" y="87"/>
                    <a:pt x="153" y="87"/>
                  </a:cubicBezTo>
                  <a:cubicBezTo>
                    <a:pt x="160" y="87"/>
                    <a:pt x="166" y="87"/>
                    <a:pt x="172" y="86"/>
                  </a:cubicBezTo>
                  <a:cubicBezTo>
                    <a:pt x="173" y="85"/>
                    <a:pt x="175" y="85"/>
                    <a:pt x="176" y="84"/>
                  </a:cubicBezTo>
                  <a:cubicBezTo>
                    <a:pt x="178" y="83"/>
                    <a:pt x="178" y="83"/>
                    <a:pt x="179" y="82"/>
                  </a:cubicBezTo>
                  <a:cubicBezTo>
                    <a:pt x="179" y="80"/>
                    <a:pt x="178" y="79"/>
                    <a:pt x="178" y="79"/>
                  </a:cubicBezTo>
                  <a:cubicBezTo>
                    <a:pt x="175" y="76"/>
                    <a:pt x="172" y="74"/>
                    <a:pt x="168" y="72"/>
                  </a:cubicBezTo>
                  <a:cubicBezTo>
                    <a:pt x="166" y="72"/>
                    <a:pt x="165" y="71"/>
                    <a:pt x="163" y="71"/>
                  </a:cubicBezTo>
                  <a:cubicBezTo>
                    <a:pt x="162" y="70"/>
                    <a:pt x="162" y="70"/>
                    <a:pt x="162" y="70"/>
                  </a:cubicBezTo>
                  <a:cubicBezTo>
                    <a:pt x="160" y="69"/>
                    <a:pt x="158" y="67"/>
                    <a:pt x="158" y="65"/>
                  </a:cubicBezTo>
                  <a:cubicBezTo>
                    <a:pt x="157" y="63"/>
                    <a:pt x="158" y="60"/>
                    <a:pt x="160" y="59"/>
                  </a:cubicBezTo>
                  <a:cubicBezTo>
                    <a:pt x="164" y="54"/>
                    <a:pt x="166" y="49"/>
                    <a:pt x="166" y="42"/>
                  </a:cubicBezTo>
                  <a:cubicBezTo>
                    <a:pt x="166" y="37"/>
                    <a:pt x="163" y="33"/>
                    <a:pt x="156" y="32"/>
                  </a:cubicBezTo>
                  <a:cubicBezTo>
                    <a:pt x="155" y="32"/>
                    <a:pt x="154" y="32"/>
                    <a:pt x="153" y="31"/>
                  </a:cubicBezTo>
                  <a:cubicBezTo>
                    <a:pt x="152" y="32"/>
                    <a:pt x="150" y="32"/>
                    <a:pt x="149" y="32"/>
                  </a:cubicBezTo>
                  <a:cubicBezTo>
                    <a:pt x="143" y="33"/>
                    <a:pt x="140" y="37"/>
                    <a:pt x="140" y="42"/>
                  </a:cubicBezTo>
                  <a:cubicBezTo>
                    <a:pt x="140" y="49"/>
                    <a:pt x="142" y="54"/>
                    <a:pt x="146" y="59"/>
                  </a:cubicBezTo>
                  <a:cubicBezTo>
                    <a:pt x="148" y="61"/>
                    <a:pt x="149" y="63"/>
                    <a:pt x="148" y="65"/>
                  </a:cubicBezTo>
                  <a:cubicBezTo>
                    <a:pt x="148" y="67"/>
                    <a:pt x="146" y="69"/>
                    <a:pt x="144" y="70"/>
                  </a:cubicBezTo>
                  <a:cubicBezTo>
                    <a:pt x="144" y="70"/>
                    <a:pt x="144" y="70"/>
                    <a:pt x="144" y="70"/>
                  </a:cubicBezTo>
                  <a:cubicBezTo>
                    <a:pt x="142" y="70"/>
                    <a:pt x="141" y="70"/>
                    <a:pt x="140" y="68"/>
                  </a:cubicBezTo>
                  <a:cubicBezTo>
                    <a:pt x="140" y="67"/>
                    <a:pt x="141" y="66"/>
                    <a:pt x="142" y="65"/>
                  </a:cubicBezTo>
                  <a:cubicBezTo>
                    <a:pt x="142" y="65"/>
                    <a:pt x="142" y="65"/>
                    <a:pt x="142" y="65"/>
                  </a:cubicBezTo>
                  <a:cubicBezTo>
                    <a:pt x="143" y="65"/>
                    <a:pt x="143" y="64"/>
                    <a:pt x="143" y="64"/>
                  </a:cubicBezTo>
                  <a:cubicBezTo>
                    <a:pt x="143" y="64"/>
                    <a:pt x="143" y="63"/>
                    <a:pt x="142" y="62"/>
                  </a:cubicBezTo>
                  <a:cubicBezTo>
                    <a:pt x="137" y="57"/>
                    <a:pt x="135" y="50"/>
                    <a:pt x="135" y="42"/>
                  </a:cubicBezTo>
                  <a:cubicBezTo>
                    <a:pt x="135" y="37"/>
                    <a:pt x="138" y="30"/>
                    <a:pt x="148" y="27"/>
                  </a:cubicBezTo>
                  <a:cubicBezTo>
                    <a:pt x="150" y="27"/>
                    <a:pt x="151" y="26"/>
                    <a:pt x="153" y="26"/>
                  </a:cubicBezTo>
                  <a:cubicBezTo>
                    <a:pt x="154" y="26"/>
                    <a:pt x="156" y="27"/>
                    <a:pt x="158" y="27"/>
                  </a:cubicBezTo>
                  <a:cubicBezTo>
                    <a:pt x="168" y="30"/>
                    <a:pt x="171" y="37"/>
                    <a:pt x="171" y="42"/>
                  </a:cubicBezTo>
                  <a:cubicBezTo>
                    <a:pt x="171" y="50"/>
                    <a:pt x="169" y="57"/>
                    <a:pt x="163" y="62"/>
                  </a:cubicBezTo>
                  <a:cubicBezTo>
                    <a:pt x="163" y="63"/>
                    <a:pt x="163" y="63"/>
                    <a:pt x="163" y="64"/>
                  </a:cubicBezTo>
                  <a:cubicBezTo>
                    <a:pt x="163" y="64"/>
                    <a:pt x="163" y="65"/>
                    <a:pt x="164" y="65"/>
                  </a:cubicBezTo>
                  <a:cubicBezTo>
                    <a:pt x="165" y="66"/>
                    <a:pt x="165" y="66"/>
                    <a:pt x="165" y="66"/>
                  </a:cubicBezTo>
                  <a:cubicBezTo>
                    <a:pt x="167" y="66"/>
                    <a:pt x="168" y="67"/>
                    <a:pt x="170" y="68"/>
                  </a:cubicBezTo>
                  <a:cubicBezTo>
                    <a:pt x="175" y="70"/>
                    <a:pt x="179" y="72"/>
                    <a:pt x="181" y="75"/>
                  </a:cubicBezTo>
                  <a:cubicBezTo>
                    <a:pt x="183" y="77"/>
                    <a:pt x="184" y="80"/>
                    <a:pt x="184" y="82"/>
                  </a:cubicBezTo>
                  <a:cubicBezTo>
                    <a:pt x="183" y="85"/>
                    <a:pt x="181" y="87"/>
                    <a:pt x="178" y="89"/>
                  </a:cubicBezTo>
                  <a:cubicBezTo>
                    <a:pt x="177" y="89"/>
                    <a:pt x="175" y="90"/>
                    <a:pt x="173" y="91"/>
                  </a:cubicBezTo>
                  <a:cubicBezTo>
                    <a:pt x="167" y="92"/>
                    <a:pt x="160" y="92"/>
                    <a:pt x="153" y="93"/>
                  </a:cubicBezTo>
                  <a:close/>
                  <a:moveTo>
                    <a:pt x="35" y="93"/>
                  </a:moveTo>
                  <a:cubicBezTo>
                    <a:pt x="27" y="92"/>
                    <a:pt x="20" y="92"/>
                    <a:pt x="13" y="90"/>
                  </a:cubicBezTo>
                  <a:cubicBezTo>
                    <a:pt x="11" y="90"/>
                    <a:pt x="9" y="89"/>
                    <a:pt x="7" y="88"/>
                  </a:cubicBezTo>
                  <a:cubicBezTo>
                    <a:pt x="4" y="87"/>
                    <a:pt x="1" y="84"/>
                    <a:pt x="1" y="81"/>
                  </a:cubicBezTo>
                  <a:cubicBezTo>
                    <a:pt x="0" y="79"/>
                    <a:pt x="1" y="76"/>
                    <a:pt x="4" y="74"/>
                  </a:cubicBezTo>
                  <a:cubicBezTo>
                    <a:pt x="7" y="71"/>
                    <a:pt x="11" y="68"/>
                    <a:pt x="16" y="66"/>
                  </a:cubicBezTo>
                  <a:cubicBezTo>
                    <a:pt x="18" y="65"/>
                    <a:pt x="20" y="64"/>
                    <a:pt x="21" y="63"/>
                  </a:cubicBezTo>
                  <a:cubicBezTo>
                    <a:pt x="23" y="63"/>
                    <a:pt x="23" y="63"/>
                    <a:pt x="23" y="63"/>
                  </a:cubicBezTo>
                  <a:cubicBezTo>
                    <a:pt x="24" y="63"/>
                    <a:pt x="24" y="62"/>
                    <a:pt x="24" y="61"/>
                  </a:cubicBezTo>
                  <a:cubicBezTo>
                    <a:pt x="25" y="60"/>
                    <a:pt x="24" y="60"/>
                    <a:pt x="24" y="59"/>
                  </a:cubicBezTo>
                  <a:cubicBezTo>
                    <a:pt x="18" y="53"/>
                    <a:pt x="15" y="46"/>
                    <a:pt x="15" y="37"/>
                  </a:cubicBezTo>
                  <a:cubicBezTo>
                    <a:pt x="16" y="31"/>
                    <a:pt x="18" y="23"/>
                    <a:pt x="30" y="21"/>
                  </a:cubicBezTo>
                  <a:cubicBezTo>
                    <a:pt x="32" y="20"/>
                    <a:pt x="33" y="20"/>
                    <a:pt x="35" y="20"/>
                  </a:cubicBezTo>
                  <a:cubicBezTo>
                    <a:pt x="37" y="20"/>
                    <a:pt x="39" y="20"/>
                    <a:pt x="40" y="21"/>
                  </a:cubicBezTo>
                  <a:cubicBezTo>
                    <a:pt x="52" y="23"/>
                    <a:pt x="54" y="31"/>
                    <a:pt x="55" y="37"/>
                  </a:cubicBezTo>
                  <a:cubicBezTo>
                    <a:pt x="55" y="46"/>
                    <a:pt x="52" y="53"/>
                    <a:pt x="46" y="59"/>
                  </a:cubicBezTo>
                  <a:cubicBezTo>
                    <a:pt x="46" y="60"/>
                    <a:pt x="45" y="60"/>
                    <a:pt x="46" y="61"/>
                  </a:cubicBezTo>
                  <a:cubicBezTo>
                    <a:pt x="46" y="62"/>
                    <a:pt x="47" y="63"/>
                    <a:pt x="48" y="63"/>
                  </a:cubicBezTo>
                  <a:cubicBezTo>
                    <a:pt x="49" y="63"/>
                    <a:pt x="49" y="63"/>
                    <a:pt x="49" y="63"/>
                  </a:cubicBezTo>
                  <a:cubicBezTo>
                    <a:pt x="50" y="64"/>
                    <a:pt x="51" y="65"/>
                    <a:pt x="50" y="67"/>
                  </a:cubicBezTo>
                  <a:cubicBezTo>
                    <a:pt x="50" y="68"/>
                    <a:pt x="48" y="69"/>
                    <a:pt x="47" y="68"/>
                  </a:cubicBezTo>
                  <a:cubicBezTo>
                    <a:pt x="46" y="68"/>
                    <a:pt x="46" y="68"/>
                    <a:pt x="46" y="68"/>
                  </a:cubicBezTo>
                  <a:cubicBezTo>
                    <a:pt x="43" y="67"/>
                    <a:pt x="41" y="65"/>
                    <a:pt x="41" y="62"/>
                  </a:cubicBezTo>
                  <a:cubicBezTo>
                    <a:pt x="40" y="60"/>
                    <a:pt x="41" y="57"/>
                    <a:pt x="43" y="55"/>
                  </a:cubicBezTo>
                  <a:cubicBezTo>
                    <a:pt x="48" y="51"/>
                    <a:pt x="50" y="45"/>
                    <a:pt x="50" y="37"/>
                  </a:cubicBezTo>
                  <a:cubicBezTo>
                    <a:pt x="49" y="31"/>
                    <a:pt x="46" y="27"/>
                    <a:pt x="39" y="25"/>
                  </a:cubicBezTo>
                  <a:cubicBezTo>
                    <a:pt x="38" y="25"/>
                    <a:pt x="36" y="25"/>
                    <a:pt x="35" y="25"/>
                  </a:cubicBezTo>
                  <a:cubicBezTo>
                    <a:pt x="34" y="25"/>
                    <a:pt x="32" y="25"/>
                    <a:pt x="31" y="25"/>
                  </a:cubicBezTo>
                  <a:cubicBezTo>
                    <a:pt x="24" y="27"/>
                    <a:pt x="21" y="31"/>
                    <a:pt x="21" y="37"/>
                  </a:cubicBezTo>
                  <a:cubicBezTo>
                    <a:pt x="20" y="45"/>
                    <a:pt x="22" y="51"/>
                    <a:pt x="27" y="56"/>
                  </a:cubicBezTo>
                  <a:cubicBezTo>
                    <a:pt x="29" y="57"/>
                    <a:pt x="30" y="60"/>
                    <a:pt x="29" y="62"/>
                  </a:cubicBezTo>
                  <a:cubicBezTo>
                    <a:pt x="29" y="65"/>
                    <a:pt x="27" y="67"/>
                    <a:pt x="24" y="68"/>
                  </a:cubicBezTo>
                  <a:cubicBezTo>
                    <a:pt x="23" y="68"/>
                    <a:pt x="23" y="68"/>
                    <a:pt x="23" y="68"/>
                  </a:cubicBezTo>
                  <a:cubicBezTo>
                    <a:pt x="22" y="69"/>
                    <a:pt x="20" y="69"/>
                    <a:pt x="19" y="70"/>
                  </a:cubicBezTo>
                  <a:cubicBezTo>
                    <a:pt x="13" y="72"/>
                    <a:pt x="10" y="75"/>
                    <a:pt x="7" y="78"/>
                  </a:cubicBezTo>
                  <a:cubicBezTo>
                    <a:pt x="6" y="79"/>
                    <a:pt x="6" y="80"/>
                    <a:pt x="6" y="81"/>
                  </a:cubicBezTo>
                  <a:cubicBezTo>
                    <a:pt x="6" y="82"/>
                    <a:pt x="7" y="83"/>
                    <a:pt x="9" y="84"/>
                  </a:cubicBezTo>
                  <a:cubicBezTo>
                    <a:pt x="11" y="84"/>
                    <a:pt x="12" y="85"/>
                    <a:pt x="14" y="86"/>
                  </a:cubicBezTo>
                  <a:cubicBezTo>
                    <a:pt x="21" y="87"/>
                    <a:pt x="27" y="87"/>
                    <a:pt x="35" y="87"/>
                  </a:cubicBezTo>
                  <a:cubicBezTo>
                    <a:pt x="40" y="87"/>
                    <a:pt x="44" y="87"/>
                    <a:pt x="47" y="87"/>
                  </a:cubicBezTo>
                  <a:cubicBezTo>
                    <a:pt x="49" y="87"/>
                    <a:pt x="50" y="88"/>
                    <a:pt x="50" y="89"/>
                  </a:cubicBezTo>
                  <a:cubicBezTo>
                    <a:pt x="50" y="91"/>
                    <a:pt x="49" y="92"/>
                    <a:pt x="48" y="92"/>
                  </a:cubicBezTo>
                  <a:cubicBezTo>
                    <a:pt x="44" y="92"/>
                    <a:pt x="40" y="92"/>
                    <a:pt x="35"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Tree>
    <p:extLst>
      <p:ext uri="{BB962C8B-B14F-4D97-AF65-F5344CB8AC3E}">
        <p14:creationId xmlns:p14="http://schemas.microsoft.com/office/powerpoint/2010/main" val="908223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6FBC-413C-40BD-B635-9C12B7634C72}"/>
              </a:ext>
            </a:extLst>
          </p:cNvPr>
          <p:cNvSpPr>
            <a:spLocks noGrp="1"/>
          </p:cNvSpPr>
          <p:nvPr>
            <p:ph type="ctrTitle"/>
          </p:nvPr>
        </p:nvSpPr>
        <p:spPr>
          <a:xfrm>
            <a:off x="4817392" y="2225779"/>
            <a:ext cx="6474941" cy="1571179"/>
          </a:xfrm>
        </p:spPr>
        <p:txBody>
          <a:bodyPr>
            <a:normAutofit/>
          </a:bodyPr>
          <a:lstStyle/>
          <a:p>
            <a:r>
              <a:rPr lang="en-US" dirty="0">
                <a:latin typeface="Gotham Bold"/>
                <a:cs typeface="Gotham Bold"/>
              </a:rPr>
              <a:t>Science Proficiency</a:t>
            </a:r>
          </a:p>
        </p:txBody>
      </p:sp>
    </p:spTree>
    <p:extLst>
      <p:ext uri="{BB962C8B-B14F-4D97-AF65-F5344CB8AC3E}">
        <p14:creationId xmlns:p14="http://schemas.microsoft.com/office/powerpoint/2010/main" val="353181327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925C8EE-825F-48BC-815A-A12FC69959E3}"/>
              </a:ext>
            </a:extLst>
          </p:cNvPr>
          <p:cNvGraphicFramePr>
            <a:graphicFrameLocks noGrp="1"/>
          </p:cNvGraphicFramePr>
          <p:nvPr>
            <p:extLst>
              <p:ext uri="{D42A27DB-BD31-4B8C-83A1-F6EECF244321}">
                <p14:modId xmlns:p14="http://schemas.microsoft.com/office/powerpoint/2010/main" val="3436187114"/>
              </p:ext>
            </p:extLst>
          </p:nvPr>
        </p:nvGraphicFramePr>
        <p:xfrm>
          <a:off x="2409450" y="2736942"/>
          <a:ext cx="8934220" cy="1737360"/>
        </p:xfrm>
        <a:graphic>
          <a:graphicData uri="http://schemas.openxmlformats.org/drawingml/2006/table">
            <a:tbl>
              <a:tblPr firstRow="1" bandRow="1">
                <a:tableStyleId>{7E9639D4-E3E2-4D34-9284-5A2195B3D0D7}</a:tableStyleId>
              </a:tblPr>
              <a:tblGrid>
                <a:gridCol w="2219111">
                  <a:extLst>
                    <a:ext uri="{9D8B030D-6E8A-4147-A177-3AD203B41FA5}">
                      <a16:colId xmlns:a16="http://schemas.microsoft.com/office/drawing/2014/main" val="1944073343"/>
                    </a:ext>
                  </a:extLst>
                </a:gridCol>
                <a:gridCol w="1555423">
                  <a:extLst>
                    <a:ext uri="{9D8B030D-6E8A-4147-A177-3AD203B41FA5}">
                      <a16:colId xmlns:a16="http://schemas.microsoft.com/office/drawing/2014/main" val="3963529695"/>
                    </a:ext>
                  </a:extLst>
                </a:gridCol>
                <a:gridCol w="1036948">
                  <a:extLst>
                    <a:ext uri="{9D8B030D-6E8A-4147-A177-3AD203B41FA5}">
                      <a16:colId xmlns:a16="http://schemas.microsoft.com/office/drawing/2014/main" val="1337709768"/>
                    </a:ext>
                  </a:extLst>
                </a:gridCol>
                <a:gridCol w="1668544">
                  <a:extLst>
                    <a:ext uri="{9D8B030D-6E8A-4147-A177-3AD203B41FA5}">
                      <a16:colId xmlns:a16="http://schemas.microsoft.com/office/drawing/2014/main" val="660214167"/>
                    </a:ext>
                  </a:extLst>
                </a:gridCol>
                <a:gridCol w="2454194">
                  <a:extLst>
                    <a:ext uri="{9D8B030D-6E8A-4147-A177-3AD203B41FA5}">
                      <a16:colId xmlns:a16="http://schemas.microsoft.com/office/drawing/2014/main" val="2017210045"/>
                    </a:ext>
                  </a:extLst>
                </a:gridCol>
              </a:tblGrid>
              <a:tr h="0">
                <a:tc>
                  <a:txBody>
                    <a:bodyPr/>
                    <a:lstStyle/>
                    <a:p>
                      <a:endParaRPr lang="en-US" dirty="0"/>
                    </a:p>
                  </a:txBody>
                  <a:tcPr/>
                </a:tc>
                <a:tc>
                  <a:txBody>
                    <a:bodyPr/>
                    <a:lstStyle/>
                    <a:p>
                      <a:pPr algn="ctr"/>
                      <a:r>
                        <a:rPr lang="en-US" sz="3200" dirty="0"/>
                        <a:t>BM1</a:t>
                      </a:r>
                    </a:p>
                  </a:txBody>
                  <a:tcPr/>
                </a:tc>
                <a:tc>
                  <a:txBody>
                    <a:bodyPr/>
                    <a:lstStyle/>
                    <a:p>
                      <a:pPr algn="ctr"/>
                      <a:endParaRPr lang="en-US" sz="3200" dirty="0"/>
                    </a:p>
                  </a:txBody>
                  <a:tcPr/>
                </a:tc>
                <a:tc>
                  <a:txBody>
                    <a:bodyPr/>
                    <a:lstStyle/>
                    <a:p>
                      <a:pPr algn="ctr"/>
                      <a:r>
                        <a:rPr lang="en-US" sz="3200" dirty="0"/>
                        <a:t>BM2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 of Change</a:t>
                      </a:r>
                    </a:p>
                  </a:txBody>
                  <a:tcPr/>
                </a:tc>
                <a:extLst>
                  <a:ext uri="{0D108BD9-81ED-4DB2-BD59-A6C34878D82A}">
                    <a16:rowId xmlns:a16="http://schemas.microsoft.com/office/drawing/2014/main" val="3590793739"/>
                  </a:ext>
                </a:extLst>
              </a:tr>
              <a:tr h="370840">
                <a:tc>
                  <a:txBody>
                    <a:bodyPr/>
                    <a:lstStyle/>
                    <a:p>
                      <a:pPr algn="ctr"/>
                      <a:r>
                        <a:rPr lang="en-US" sz="3200" dirty="0"/>
                        <a:t>5</a:t>
                      </a:r>
                      <a:r>
                        <a:rPr lang="en-US" sz="3200" baseline="30000" dirty="0"/>
                        <a:t>th</a:t>
                      </a:r>
                      <a:r>
                        <a:rPr lang="en-US" sz="3200" dirty="0"/>
                        <a:t> Grade</a:t>
                      </a:r>
                      <a:endParaRPr lang="en-US" sz="3200" dirty="0">
                        <a:solidFill>
                          <a:schemeClr val="bg1"/>
                        </a:solidFill>
                      </a:endParaRPr>
                    </a:p>
                  </a:txBody>
                  <a:tcPr anchor="ctr"/>
                </a:tc>
                <a:tc>
                  <a:txBody>
                    <a:bodyPr/>
                    <a:lstStyle/>
                    <a:p>
                      <a:pPr algn="ctr"/>
                      <a:r>
                        <a:rPr lang="en-US" sz="3200" dirty="0">
                          <a:effectLst/>
                        </a:rPr>
                        <a:t>35.2%</a:t>
                      </a:r>
                      <a:endParaRPr lang="en-US" sz="3200" b="1" dirty="0">
                        <a:effectLs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effectLst/>
                        </a:rPr>
                        <a:t>41.0%</a:t>
                      </a:r>
                      <a:endParaRPr lang="en-US" sz="3200" b="1" dirty="0">
                        <a:effectLst/>
                      </a:endParaRPr>
                    </a:p>
                  </a:txBody>
                  <a:tcPr/>
                </a:tc>
                <a:tc>
                  <a:txBody>
                    <a:bodyPr/>
                    <a:lstStyle/>
                    <a:p>
                      <a:pPr algn="ctr"/>
                      <a:r>
                        <a:rPr lang="en-US" sz="3200" b="1" i="0" dirty="0">
                          <a:effectLst/>
                        </a:rPr>
                        <a:t>+5.8</a:t>
                      </a:r>
                    </a:p>
                  </a:txBody>
                  <a:tcPr/>
                </a:tc>
                <a:extLst>
                  <a:ext uri="{0D108BD9-81ED-4DB2-BD59-A6C34878D82A}">
                    <a16:rowId xmlns:a16="http://schemas.microsoft.com/office/drawing/2014/main" val="2712847530"/>
                  </a:ext>
                </a:extLst>
              </a:tr>
              <a:tr h="0">
                <a:tc>
                  <a:txBody>
                    <a:bodyPr/>
                    <a:lstStyle/>
                    <a:p>
                      <a:pPr algn="ctr"/>
                      <a:r>
                        <a:rPr lang="en-US" sz="3200" dirty="0"/>
                        <a:t>8</a:t>
                      </a:r>
                      <a:r>
                        <a:rPr lang="en-US" sz="3200" baseline="30000" dirty="0"/>
                        <a:t>th</a:t>
                      </a:r>
                      <a:r>
                        <a:rPr lang="en-US" sz="3200" dirty="0"/>
                        <a:t> Grade</a:t>
                      </a:r>
                      <a:endParaRPr lang="en-US" sz="3200" dirty="0">
                        <a:solidFill>
                          <a:schemeClr val="bg1"/>
                        </a:solidFill>
                      </a:endParaRPr>
                    </a:p>
                  </a:txBody>
                  <a:tcPr>
                    <a:solidFill>
                      <a:schemeClr val="tx2">
                        <a:lumMod val="20000"/>
                        <a:lumOff val="80000"/>
                      </a:schemeClr>
                    </a:solidFill>
                  </a:tcPr>
                </a:tc>
                <a:tc>
                  <a:txBody>
                    <a:bodyPr/>
                    <a:lstStyle/>
                    <a:p>
                      <a:pPr algn="ctr"/>
                      <a:r>
                        <a:rPr lang="en-US" sz="3200" dirty="0"/>
                        <a:t>25.7%</a:t>
                      </a:r>
                      <a:endParaRPr lang="en-US" sz="3200" b="0" i="1" dirty="0"/>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solidFill>
                      <a:schemeClr val="tx2">
                        <a:lumMod val="20000"/>
                        <a:lumOff val="80000"/>
                      </a:schemeClr>
                    </a:solidFill>
                  </a:tcPr>
                </a:tc>
                <a:tc>
                  <a:txBody>
                    <a:bodyPr/>
                    <a:lstStyle/>
                    <a:p>
                      <a:pPr algn="ctr"/>
                      <a:r>
                        <a:rPr lang="en-US" sz="3200" dirty="0"/>
                        <a:t>26.7%</a:t>
                      </a:r>
                      <a:endParaRPr lang="en-US" sz="3200" b="0" i="1" dirty="0"/>
                    </a:p>
                  </a:txBody>
                  <a:tcPr>
                    <a:solidFill>
                      <a:schemeClr val="tx2">
                        <a:lumMod val="20000"/>
                        <a:lumOff val="80000"/>
                      </a:schemeClr>
                    </a:solidFill>
                  </a:tcPr>
                </a:tc>
                <a:tc>
                  <a:txBody>
                    <a:bodyPr/>
                    <a:lstStyle/>
                    <a:p>
                      <a:pPr algn="ctr"/>
                      <a:r>
                        <a:rPr lang="en-US" sz="3200" b="1" i="0" dirty="0"/>
                        <a:t>+1.0</a:t>
                      </a:r>
                    </a:p>
                  </a:txBody>
                  <a:tcPr>
                    <a:solidFill>
                      <a:schemeClr val="tx2">
                        <a:lumMod val="20000"/>
                        <a:lumOff val="80000"/>
                      </a:schemeClr>
                    </a:solidFill>
                  </a:tcPr>
                </a:tc>
                <a:extLst>
                  <a:ext uri="{0D108BD9-81ED-4DB2-BD59-A6C34878D82A}">
                    <a16:rowId xmlns:a16="http://schemas.microsoft.com/office/drawing/2014/main" val="1932691948"/>
                  </a:ext>
                </a:extLst>
              </a:tr>
            </a:tbl>
          </a:graphicData>
        </a:graphic>
      </p:graphicFrame>
      <p:sp>
        <p:nvSpPr>
          <p:cNvPr id="3" name="Rectangle 2">
            <a:extLst>
              <a:ext uri="{FF2B5EF4-FFF2-40B4-BE49-F238E27FC236}">
                <a16:creationId xmlns:a16="http://schemas.microsoft.com/office/drawing/2014/main" id="{D2FFBDC9-8D81-4415-8E54-504D79C356DD}"/>
              </a:ext>
            </a:extLst>
          </p:cNvPr>
          <p:cNvSpPr/>
          <p:nvPr/>
        </p:nvSpPr>
        <p:spPr>
          <a:xfrm>
            <a:off x="2269741" y="1561065"/>
            <a:ext cx="4289696"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PROFICIENCY</a:t>
            </a:r>
          </a:p>
        </p:txBody>
      </p:sp>
      <p:sp>
        <p:nvSpPr>
          <p:cNvPr id="12" name="Rectangle 32">
            <a:extLst>
              <a:ext uri="{FF2B5EF4-FFF2-40B4-BE49-F238E27FC236}">
                <a16:creationId xmlns:a16="http://schemas.microsoft.com/office/drawing/2014/main" id="{0E8FDAAF-F1EA-496E-8CD9-51DB99EBB39C}"/>
              </a:ext>
            </a:extLst>
          </p:cNvPr>
          <p:cNvSpPr>
            <a:spLocks noChangeArrowheads="1"/>
          </p:cNvSpPr>
          <p:nvPr/>
        </p:nvSpPr>
        <p:spPr bwMode="auto">
          <a:xfrm>
            <a:off x="2459447" y="427445"/>
            <a:ext cx="26241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600" b="1" dirty="0">
                <a:solidFill>
                  <a:srgbClr val="000000"/>
                </a:solidFill>
                <a:latin typeface="Gotham Bold" panose="020B0604020202020204" charset="0"/>
                <a:cs typeface="Gotham Bold" panose="020B0604020202020204" charset="0"/>
              </a:rPr>
              <a:t>Science</a:t>
            </a:r>
            <a:endParaRPr lang="en-US" altLang="en-US" sz="6600" dirty="0">
              <a:latin typeface="Gotham Bold" panose="020B0604020202020204" charset="0"/>
              <a:cs typeface="Gotham Bold" panose="020B0604020202020204" charset="0"/>
            </a:endParaRPr>
          </a:p>
        </p:txBody>
      </p:sp>
      <p:grpSp>
        <p:nvGrpSpPr>
          <p:cNvPr id="14" name="Group 13">
            <a:extLst>
              <a:ext uri="{FF2B5EF4-FFF2-40B4-BE49-F238E27FC236}">
                <a16:creationId xmlns:a16="http://schemas.microsoft.com/office/drawing/2014/main" id="{A4864FFE-9B9E-4179-8AA6-F0DDA82D50E6}"/>
              </a:ext>
            </a:extLst>
          </p:cNvPr>
          <p:cNvGrpSpPr/>
          <p:nvPr/>
        </p:nvGrpSpPr>
        <p:grpSpPr>
          <a:xfrm>
            <a:off x="269135" y="439838"/>
            <a:ext cx="2000606" cy="5691566"/>
            <a:chOff x="3325603" y="2310605"/>
            <a:chExt cx="1384300" cy="3654425"/>
          </a:xfrm>
        </p:grpSpPr>
        <p:sp>
          <p:nvSpPr>
            <p:cNvPr id="15" name="Freeform 10">
              <a:extLst>
                <a:ext uri="{FF2B5EF4-FFF2-40B4-BE49-F238E27FC236}">
                  <a16:creationId xmlns:a16="http://schemas.microsoft.com/office/drawing/2014/main" id="{6A886060-4CD4-4AB5-B597-FC0527A1EFCB}"/>
                </a:ext>
              </a:extLst>
            </p:cNvPr>
            <p:cNvSpPr>
              <a:spLocks/>
            </p:cNvSpPr>
            <p:nvPr/>
          </p:nvSpPr>
          <p:spPr bwMode="auto">
            <a:xfrm>
              <a:off x="3325603" y="2310605"/>
              <a:ext cx="1384300" cy="3654425"/>
            </a:xfrm>
            <a:custGeom>
              <a:avLst/>
              <a:gdLst>
                <a:gd name="T0" fmla="*/ 692150 w 288"/>
                <a:gd name="T1" fmla="*/ 0 h 760"/>
                <a:gd name="T2" fmla="*/ 0 w 288"/>
                <a:gd name="T3" fmla="*/ 692417 h 760"/>
                <a:gd name="T4" fmla="*/ 0 w 288"/>
                <a:gd name="T5" fmla="*/ 3654425 h 760"/>
                <a:gd name="T6" fmla="*/ 1384300 w 288"/>
                <a:gd name="T7" fmla="*/ 3654425 h 760"/>
                <a:gd name="T8" fmla="*/ 1384300 w 288"/>
                <a:gd name="T9" fmla="*/ 692417 h 760"/>
                <a:gd name="T10" fmla="*/ 692150 w 288"/>
                <a:gd name="T11" fmla="*/ 0 h 7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76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Oval 11">
              <a:extLst>
                <a:ext uri="{FF2B5EF4-FFF2-40B4-BE49-F238E27FC236}">
                  <a16:creationId xmlns:a16="http://schemas.microsoft.com/office/drawing/2014/main" id="{825002BE-819E-40F4-BC95-E33E3DE5D816}"/>
                </a:ext>
              </a:extLst>
            </p:cNvPr>
            <p:cNvSpPr>
              <a:spLocks noChangeArrowheads="1"/>
            </p:cNvSpPr>
            <p:nvPr/>
          </p:nvSpPr>
          <p:spPr bwMode="auto">
            <a:xfrm>
              <a:off x="3436728" y="2421730"/>
              <a:ext cx="1162050" cy="991455"/>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17" name="Rectangle 40">
              <a:extLst>
                <a:ext uri="{FF2B5EF4-FFF2-40B4-BE49-F238E27FC236}">
                  <a16:creationId xmlns:a16="http://schemas.microsoft.com/office/drawing/2014/main" id="{53FC753E-66C1-4210-B37E-A8AA518AFB86}"/>
                </a:ext>
              </a:extLst>
            </p:cNvPr>
            <p:cNvSpPr>
              <a:spLocks noChangeArrowheads="1"/>
            </p:cNvSpPr>
            <p:nvPr/>
          </p:nvSpPr>
          <p:spPr bwMode="auto">
            <a:xfrm rot="3762337">
              <a:off x="3174241" y="4069242"/>
              <a:ext cx="1783694" cy="63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dirty="0">
                  <a:solidFill>
                    <a:srgbClr val="FFFFFF"/>
                  </a:solidFill>
                  <a:latin typeface="Open Sans Semibold" panose="020B0706030804020204" pitchFamily="34" charset="0"/>
                </a:rPr>
                <a:t>Science</a:t>
              </a:r>
              <a:endParaRPr lang="en-US" altLang="en-US" sz="5400" dirty="0"/>
            </a:p>
          </p:txBody>
        </p:sp>
        <p:sp>
          <p:nvSpPr>
            <p:cNvPr id="18" name="Freeform 42">
              <a:extLst>
                <a:ext uri="{FF2B5EF4-FFF2-40B4-BE49-F238E27FC236}">
                  <a16:creationId xmlns:a16="http://schemas.microsoft.com/office/drawing/2014/main" id="{229A5424-DCF8-4DDD-9619-BA1FFE6F7CF9}"/>
                </a:ext>
              </a:extLst>
            </p:cNvPr>
            <p:cNvSpPr>
              <a:spLocks noEditPoints="1"/>
            </p:cNvSpPr>
            <p:nvPr/>
          </p:nvSpPr>
          <p:spPr bwMode="auto">
            <a:xfrm>
              <a:off x="3587749" y="2640030"/>
              <a:ext cx="884238" cy="446088"/>
            </a:xfrm>
            <a:custGeom>
              <a:avLst/>
              <a:gdLst>
                <a:gd name="T0" fmla="*/ 278727 w 184"/>
                <a:gd name="T1" fmla="*/ 417308 h 93"/>
                <a:gd name="T2" fmla="*/ 336395 w 184"/>
                <a:gd name="T3" fmla="*/ 283002 h 93"/>
                <a:gd name="T4" fmla="*/ 389257 w 184"/>
                <a:gd name="T5" fmla="*/ 254222 h 93"/>
                <a:gd name="T6" fmla="*/ 418091 w 184"/>
                <a:gd name="T7" fmla="*/ 4797 h 93"/>
                <a:gd name="T8" fmla="*/ 571871 w 184"/>
                <a:gd name="T9" fmla="*/ 100730 h 93"/>
                <a:gd name="T10" fmla="*/ 528621 w 184"/>
                <a:gd name="T11" fmla="*/ 268612 h 93"/>
                <a:gd name="T12" fmla="*/ 643956 w 184"/>
                <a:gd name="T13" fmla="*/ 335765 h 93"/>
                <a:gd name="T14" fmla="*/ 629539 w 184"/>
                <a:gd name="T15" fmla="*/ 417308 h 93"/>
                <a:gd name="T16" fmla="*/ 451730 w 184"/>
                <a:gd name="T17" fmla="*/ 23983 h 93"/>
                <a:gd name="T18" fmla="*/ 398868 w 184"/>
                <a:gd name="T19" fmla="*/ 220646 h 93"/>
                <a:gd name="T20" fmla="*/ 374840 w 184"/>
                <a:gd name="T21" fmla="*/ 292595 h 93"/>
                <a:gd name="T22" fmla="*/ 264310 w 184"/>
                <a:gd name="T23" fmla="*/ 374138 h 93"/>
                <a:gd name="T24" fmla="*/ 451730 w 184"/>
                <a:gd name="T25" fmla="*/ 417308 h 93"/>
                <a:gd name="T26" fmla="*/ 634345 w 184"/>
                <a:gd name="T27" fmla="*/ 374138 h 93"/>
                <a:gd name="T28" fmla="*/ 528621 w 184"/>
                <a:gd name="T29" fmla="*/ 292595 h 93"/>
                <a:gd name="T30" fmla="*/ 504592 w 184"/>
                <a:gd name="T31" fmla="*/ 220646 h 93"/>
                <a:gd name="T32" fmla="*/ 451730 w 184"/>
                <a:gd name="T33" fmla="*/ 23983 h 93"/>
                <a:gd name="T34" fmla="*/ 735263 w 184"/>
                <a:gd name="T35" fmla="*/ 446088 h 93"/>
                <a:gd name="T36" fmla="*/ 658373 w 184"/>
                <a:gd name="T37" fmla="*/ 426901 h 93"/>
                <a:gd name="T38" fmla="*/ 735263 w 184"/>
                <a:gd name="T39" fmla="*/ 417308 h 93"/>
                <a:gd name="T40" fmla="*/ 860210 w 184"/>
                <a:gd name="T41" fmla="*/ 393325 h 93"/>
                <a:gd name="T42" fmla="*/ 783320 w 184"/>
                <a:gd name="T43" fmla="*/ 340562 h 93"/>
                <a:gd name="T44" fmla="*/ 768903 w 184"/>
                <a:gd name="T45" fmla="*/ 283002 h 93"/>
                <a:gd name="T46" fmla="*/ 735263 w 184"/>
                <a:gd name="T47" fmla="*/ 148696 h 93"/>
                <a:gd name="T48" fmla="*/ 701624 w 184"/>
                <a:gd name="T49" fmla="*/ 283002 h 93"/>
                <a:gd name="T50" fmla="*/ 692012 w 184"/>
                <a:gd name="T51" fmla="*/ 335765 h 93"/>
                <a:gd name="T52" fmla="*/ 682401 w 184"/>
                <a:gd name="T53" fmla="*/ 311782 h 93"/>
                <a:gd name="T54" fmla="*/ 648762 w 184"/>
                <a:gd name="T55" fmla="*/ 201459 h 93"/>
                <a:gd name="T56" fmla="*/ 759291 w 184"/>
                <a:gd name="T57" fmla="*/ 129509 h 93"/>
                <a:gd name="T58" fmla="*/ 783320 w 184"/>
                <a:gd name="T59" fmla="*/ 306985 h 93"/>
                <a:gd name="T60" fmla="*/ 816959 w 184"/>
                <a:gd name="T61" fmla="*/ 326172 h 93"/>
                <a:gd name="T62" fmla="*/ 855404 w 184"/>
                <a:gd name="T63" fmla="*/ 426901 h 93"/>
                <a:gd name="T64" fmla="*/ 168197 w 184"/>
                <a:gd name="T65" fmla="*/ 446088 h 93"/>
                <a:gd name="T66" fmla="*/ 4806 w 184"/>
                <a:gd name="T67" fmla="*/ 388528 h 93"/>
                <a:gd name="T68" fmla="*/ 100918 w 184"/>
                <a:gd name="T69" fmla="*/ 302189 h 93"/>
                <a:gd name="T70" fmla="*/ 115335 w 184"/>
                <a:gd name="T71" fmla="*/ 283002 h 93"/>
                <a:gd name="T72" fmla="*/ 168197 w 184"/>
                <a:gd name="T73" fmla="*/ 95933 h 93"/>
                <a:gd name="T74" fmla="*/ 221060 w 184"/>
                <a:gd name="T75" fmla="*/ 283002 h 93"/>
                <a:gd name="T76" fmla="*/ 235476 w 184"/>
                <a:gd name="T77" fmla="*/ 302189 h 93"/>
                <a:gd name="T78" fmla="*/ 221060 w 184"/>
                <a:gd name="T79" fmla="*/ 326172 h 93"/>
                <a:gd name="T80" fmla="*/ 240282 w 184"/>
                <a:gd name="T81" fmla="*/ 177476 h 93"/>
                <a:gd name="T82" fmla="*/ 148975 w 184"/>
                <a:gd name="T83" fmla="*/ 119916 h 93"/>
                <a:gd name="T84" fmla="*/ 139364 w 184"/>
                <a:gd name="T85" fmla="*/ 297392 h 93"/>
                <a:gd name="T86" fmla="*/ 91307 w 184"/>
                <a:gd name="T87" fmla="*/ 335765 h 93"/>
                <a:gd name="T88" fmla="*/ 43251 w 184"/>
                <a:gd name="T89" fmla="*/ 402918 h 93"/>
                <a:gd name="T90" fmla="*/ 225865 w 184"/>
                <a:gd name="T91" fmla="*/ 417308 h 93"/>
                <a:gd name="T92" fmla="*/ 168197 w 184"/>
                <a:gd name="T93" fmla="*/ 446088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4" h="93">
                  <a:moveTo>
                    <a:pt x="94" y="93"/>
                  </a:moveTo>
                  <a:cubicBezTo>
                    <a:pt x="83" y="92"/>
                    <a:pt x="75" y="92"/>
                    <a:pt x="66" y="90"/>
                  </a:cubicBezTo>
                  <a:cubicBezTo>
                    <a:pt x="63" y="89"/>
                    <a:pt x="60" y="88"/>
                    <a:pt x="58" y="87"/>
                  </a:cubicBezTo>
                  <a:cubicBezTo>
                    <a:pt x="53" y="85"/>
                    <a:pt x="51" y="81"/>
                    <a:pt x="51" y="79"/>
                  </a:cubicBezTo>
                  <a:cubicBezTo>
                    <a:pt x="50" y="76"/>
                    <a:pt x="51" y="72"/>
                    <a:pt x="54" y="70"/>
                  </a:cubicBezTo>
                  <a:cubicBezTo>
                    <a:pt x="58" y="66"/>
                    <a:pt x="63" y="62"/>
                    <a:pt x="70" y="59"/>
                  </a:cubicBezTo>
                  <a:cubicBezTo>
                    <a:pt x="72" y="58"/>
                    <a:pt x="74" y="57"/>
                    <a:pt x="77" y="56"/>
                  </a:cubicBezTo>
                  <a:cubicBezTo>
                    <a:pt x="78" y="56"/>
                    <a:pt x="78" y="56"/>
                    <a:pt x="78" y="56"/>
                  </a:cubicBezTo>
                  <a:cubicBezTo>
                    <a:pt x="80" y="55"/>
                    <a:pt x="81" y="54"/>
                    <a:pt x="81" y="53"/>
                  </a:cubicBezTo>
                  <a:cubicBezTo>
                    <a:pt x="81" y="52"/>
                    <a:pt x="81" y="50"/>
                    <a:pt x="80" y="49"/>
                  </a:cubicBezTo>
                  <a:cubicBezTo>
                    <a:pt x="72" y="42"/>
                    <a:pt x="69" y="33"/>
                    <a:pt x="69" y="21"/>
                  </a:cubicBezTo>
                  <a:cubicBezTo>
                    <a:pt x="70" y="10"/>
                    <a:pt x="76" y="3"/>
                    <a:pt x="87" y="1"/>
                  </a:cubicBezTo>
                  <a:cubicBezTo>
                    <a:pt x="90" y="0"/>
                    <a:pt x="92" y="0"/>
                    <a:pt x="94" y="0"/>
                  </a:cubicBezTo>
                  <a:cubicBezTo>
                    <a:pt x="96" y="0"/>
                    <a:pt x="99" y="0"/>
                    <a:pt x="101" y="1"/>
                  </a:cubicBezTo>
                  <a:cubicBezTo>
                    <a:pt x="112" y="3"/>
                    <a:pt x="118" y="10"/>
                    <a:pt x="119" y="21"/>
                  </a:cubicBezTo>
                  <a:cubicBezTo>
                    <a:pt x="119" y="33"/>
                    <a:pt x="116" y="42"/>
                    <a:pt x="108" y="49"/>
                  </a:cubicBezTo>
                  <a:cubicBezTo>
                    <a:pt x="107" y="50"/>
                    <a:pt x="107" y="52"/>
                    <a:pt x="107" y="53"/>
                  </a:cubicBezTo>
                  <a:cubicBezTo>
                    <a:pt x="107" y="54"/>
                    <a:pt x="109" y="55"/>
                    <a:pt x="110" y="56"/>
                  </a:cubicBezTo>
                  <a:cubicBezTo>
                    <a:pt x="112" y="56"/>
                    <a:pt x="112" y="56"/>
                    <a:pt x="112" y="56"/>
                  </a:cubicBezTo>
                  <a:cubicBezTo>
                    <a:pt x="114" y="57"/>
                    <a:pt x="116" y="58"/>
                    <a:pt x="118" y="59"/>
                  </a:cubicBezTo>
                  <a:cubicBezTo>
                    <a:pt x="125" y="62"/>
                    <a:pt x="130" y="66"/>
                    <a:pt x="134" y="70"/>
                  </a:cubicBezTo>
                  <a:cubicBezTo>
                    <a:pt x="137" y="72"/>
                    <a:pt x="138" y="76"/>
                    <a:pt x="137" y="79"/>
                  </a:cubicBezTo>
                  <a:cubicBezTo>
                    <a:pt x="137" y="82"/>
                    <a:pt x="134" y="85"/>
                    <a:pt x="131" y="87"/>
                  </a:cubicBezTo>
                  <a:cubicBezTo>
                    <a:pt x="131" y="87"/>
                    <a:pt x="131" y="87"/>
                    <a:pt x="131" y="87"/>
                  </a:cubicBezTo>
                  <a:cubicBezTo>
                    <a:pt x="128" y="88"/>
                    <a:pt x="125" y="89"/>
                    <a:pt x="122" y="90"/>
                  </a:cubicBezTo>
                  <a:cubicBezTo>
                    <a:pt x="114" y="92"/>
                    <a:pt x="105" y="92"/>
                    <a:pt x="94" y="93"/>
                  </a:cubicBezTo>
                  <a:close/>
                  <a:moveTo>
                    <a:pt x="94" y="5"/>
                  </a:moveTo>
                  <a:cubicBezTo>
                    <a:pt x="92" y="5"/>
                    <a:pt x="90" y="5"/>
                    <a:pt x="89" y="5"/>
                  </a:cubicBezTo>
                  <a:cubicBezTo>
                    <a:pt x="79" y="8"/>
                    <a:pt x="75" y="13"/>
                    <a:pt x="74" y="21"/>
                  </a:cubicBezTo>
                  <a:cubicBezTo>
                    <a:pt x="74" y="31"/>
                    <a:pt x="77" y="39"/>
                    <a:pt x="83" y="46"/>
                  </a:cubicBezTo>
                  <a:cubicBezTo>
                    <a:pt x="86" y="48"/>
                    <a:pt x="87" y="51"/>
                    <a:pt x="86" y="54"/>
                  </a:cubicBezTo>
                  <a:cubicBezTo>
                    <a:pt x="85" y="57"/>
                    <a:pt x="83" y="59"/>
                    <a:pt x="80" y="60"/>
                  </a:cubicBezTo>
                  <a:cubicBezTo>
                    <a:pt x="78" y="61"/>
                    <a:pt x="78" y="61"/>
                    <a:pt x="78" y="61"/>
                  </a:cubicBezTo>
                  <a:cubicBezTo>
                    <a:pt x="76" y="62"/>
                    <a:pt x="74" y="63"/>
                    <a:pt x="72" y="63"/>
                  </a:cubicBezTo>
                  <a:cubicBezTo>
                    <a:pt x="66" y="67"/>
                    <a:pt x="61" y="70"/>
                    <a:pt x="57" y="73"/>
                  </a:cubicBezTo>
                  <a:cubicBezTo>
                    <a:pt x="56" y="75"/>
                    <a:pt x="55" y="76"/>
                    <a:pt x="55" y="78"/>
                  </a:cubicBezTo>
                  <a:cubicBezTo>
                    <a:pt x="56" y="80"/>
                    <a:pt x="57" y="81"/>
                    <a:pt x="60" y="83"/>
                  </a:cubicBezTo>
                  <a:cubicBezTo>
                    <a:pt x="62" y="84"/>
                    <a:pt x="64" y="84"/>
                    <a:pt x="67" y="85"/>
                  </a:cubicBezTo>
                  <a:cubicBezTo>
                    <a:pt x="75" y="87"/>
                    <a:pt x="84" y="87"/>
                    <a:pt x="94" y="87"/>
                  </a:cubicBezTo>
                  <a:cubicBezTo>
                    <a:pt x="104" y="87"/>
                    <a:pt x="113" y="87"/>
                    <a:pt x="121" y="85"/>
                  </a:cubicBezTo>
                  <a:cubicBezTo>
                    <a:pt x="124" y="84"/>
                    <a:pt x="126" y="84"/>
                    <a:pt x="128" y="83"/>
                  </a:cubicBezTo>
                  <a:cubicBezTo>
                    <a:pt x="131" y="81"/>
                    <a:pt x="132" y="80"/>
                    <a:pt x="132" y="78"/>
                  </a:cubicBezTo>
                  <a:cubicBezTo>
                    <a:pt x="133" y="76"/>
                    <a:pt x="132" y="74"/>
                    <a:pt x="131" y="73"/>
                  </a:cubicBezTo>
                  <a:cubicBezTo>
                    <a:pt x="127" y="70"/>
                    <a:pt x="123" y="67"/>
                    <a:pt x="116" y="63"/>
                  </a:cubicBezTo>
                  <a:cubicBezTo>
                    <a:pt x="114" y="63"/>
                    <a:pt x="112" y="62"/>
                    <a:pt x="110" y="61"/>
                  </a:cubicBezTo>
                  <a:cubicBezTo>
                    <a:pt x="108" y="60"/>
                    <a:pt x="108" y="60"/>
                    <a:pt x="108" y="60"/>
                  </a:cubicBezTo>
                  <a:cubicBezTo>
                    <a:pt x="105" y="59"/>
                    <a:pt x="103" y="57"/>
                    <a:pt x="102" y="54"/>
                  </a:cubicBezTo>
                  <a:cubicBezTo>
                    <a:pt x="102" y="51"/>
                    <a:pt x="103" y="48"/>
                    <a:pt x="105" y="46"/>
                  </a:cubicBezTo>
                  <a:cubicBezTo>
                    <a:pt x="111" y="39"/>
                    <a:pt x="114" y="31"/>
                    <a:pt x="114" y="21"/>
                  </a:cubicBezTo>
                  <a:cubicBezTo>
                    <a:pt x="113" y="13"/>
                    <a:pt x="109" y="8"/>
                    <a:pt x="100" y="5"/>
                  </a:cubicBezTo>
                  <a:cubicBezTo>
                    <a:pt x="98" y="5"/>
                    <a:pt x="96" y="5"/>
                    <a:pt x="94" y="5"/>
                  </a:cubicBezTo>
                  <a:close/>
                  <a:moveTo>
                    <a:pt x="129" y="85"/>
                  </a:moveTo>
                  <a:cubicBezTo>
                    <a:pt x="129" y="85"/>
                    <a:pt x="129" y="85"/>
                    <a:pt x="129" y="85"/>
                  </a:cubicBezTo>
                  <a:close/>
                  <a:moveTo>
                    <a:pt x="153" y="93"/>
                  </a:moveTo>
                  <a:cubicBezTo>
                    <a:pt x="151" y="92"/>
                    <a:pt x="151" y="92"/>
                    <a:pt x="151" y="92"/>
                  </a:cubicBezTo>
                  <a:cubicBezTo>
                    <a:pt x="146" y="92"/>
                    <a:pt x="145" y="92"/>
                    <a:pt x="139" y="92"/>
                  </a:cubicBezTo>
                  <a:cubicBezTo>
                    <a:pt x="138" y="92"/>
                    <a:pt x="137" y="90"/>
                    <a:pt x="137" y="89"/>
                  </a:cubicBezTo>
                  <a:cubicBezTo>
                    <a:pt x="137" y="88"/>
                    <a:pt x="139" y="87"/>
                    <a:pt x="140" y="87"/>
                  </a:cubicBezTo>
                  <a:cubicBezTo>
                    <a:pt x="145" y="87"/>
                    <a:pt x="146" y="87"/>
                    <a:pt x="151" y="87"/>
                  </a:cubicBezTo>
                  <a:cubicBezTo>
                    <a:pt x="153" y="87"/>
                    <a:pt x="153" y="87"/>
                    <a:pt x="153" y="87"/>
                  </a:cubicBezTo>
                  <a:cubicBezTo>
                    <a:pt x="160" y="87"/>
                    <a:pt x="166" y="87"/>
                    <a:pt x="172" y="86"/>
                  </a:cubicBezTo>
                  <a:cubicBezTo>
                    <a:pt x="173" y="85"/>
                    <a:pt x="175" y="85"/>
                    <a:pt x="176" y="84"/>
                  </a:cubicBezTo>
                  <a:cubicBezTo>
                    <a:pt x="178" y="83"/>
                    <a:pt x="178" y="83"/>
                    <a:pt x="179" y="82"/>
                  </a:cubicBezTo>
                  <a:cubicBezTo>
                    <a:pt x="179" y="80"/>
                    <a:pt x="178" y="79"/>
                    <a:pt x="178" y="79"/>
                  </a:cubicBezTo>
                  <a:cubicBezTo>
                    <a:pt x="175" y="76"/>
                    <a:pt x="172" y="74"/>
                    <a:pt x="168" y="72"/>
                  </a:cubicBezTo>
                  <a:cubicBezTo>
                    <a:pt x="166" y="72"/>
                    <a:pt x="165" y="71"/>
                    <a:pt x="163" y="71"/>
                  </a:cubicBezTo>
                  <a:cubicBezTo>
                    <a:pt x="162" y="70"/>
                    <a:pt x="162" y="70"/>
                    <a:pt x="162" y="70"/>
                  </a:cubicBezTo>
                  <a:cubicBezTo>
                    <a:pt x="160" y="69"/>
                    <a:pt x="158" y="67"/>
                    <a:pt x="158" y="65"/>
                  </a:cubicBezTo>
                  <a:cubicBezTo>
                    <a:pt x="157" y="63"/>
                    <a:pt x="158" y="60"/>
                    <a:pt x="160" y="59"/>
                  </a:cubicBezTo>
                  <a:cubicBezTo>
                    <a:pt x="164" y="54"/>
                    <a:pt x="166" y="49"/>
                    <a:pt x="166" y="42"/>
                  </a:cubicBezTo>
                  <a:cubicBezTo>
                    <a:pt x="166" y="37"/>
                    <a:pt x="163" y="33"/>
                    <a:pt x="156" y="32"/>
                  </a:cubicBezTo>
                  <a:cubicBezTo>
                    <a:pt x="155" y="32"/>
                    <a:pt x="154" y="32"/>
                    <a:pt x="153" y="31"/>
                  </a:cubicBezTo>
                  <a:cubicBezTo>
                    <a:pt x="152" y="32"/>
                    <a:pt x="150" y="32"/>
                    <a:pt x="149" y="32"/>
                  </a:cubicBezTo>
                  <a:cubicBezTo>
                    <a:pt x="143" y="33"/>
                    <a:pt x="140" y="37"/>
                    <a:pt x="140" y="42"/>
                  </a:cubicBezTo>
                  <a:cubicBezTo>
                    <a:pt x="140" y="49"/>
                    <a:pt x="142" y="54"/>
                    <a:pt x="146" y="59"/>
                  </a:cubicBezTo>
                  <a:cubicBezTo>
                    <a:pt x="148" y="61"/>
                    <a:pt x="149" y="63"/>
                    <a:pt x="148" y="65"/>
                  </a:cubicBezTo>
                  <a:cubicBezTo>
                    <a:pt x="148" y="67"/>
                    <a:pt x="146" y="69"/>
                    <a:pt x="144" y="70"/>
                  </a:cubicBezTo>
                  <a:cubicBezTo>
                    <a:pt x="144" y="70"/>
                    <a:pt x="144" y="70"/>
                    <a:pt x="144" y="70"/>
                  </a:cubicBezTo>
                  <a:cubicBezTo>
                    <a:pt x="142" y="70"/>
                    <a:pt x="141" y="70"/>
                    <a:pt x="140" y="68"/>
                  </a:cubicBezTo>
                  <a:cubicBezTo>
                    <a:pt x="140" y="67"/>
                    <a:pt x="141" y="66"/>
                    <a:pt x="142" y="65"/>
                  </a:cubicBezTo>
                  <a:cubicBezTo>
                    <a:pt x="142" y="65"/>
                    <a:pt x="142" y="65"/>
                    <a:pt x="142" y="65"/>
                  </a:cubicBezTo>
                  <a:cubicBezTo>
                    <a:pt x="143" y="65"/>
                    <a:pt x="143" y="64"/>
                    <a:pt x="143" y="64"/>
                  </a:cubicBezTo>
                  <a:cubicBezTo>
                    <a:pt x="143" y="64"/>
                    <a:pt x="143" y="63"/>
                    <a:pt x="142" y="62"/>
                  </a:cubicBezTo>
                  <a:cubicBezTo>
                    <a:pt x="137" y="57"/>
                    <a:pt x="135" y="50"/>
                    <a:pt x="135" y="42"/>
                  </a:cubicBezTo>
                  <a:cubicBezTo>
                    <a:pt x="135" y="37"/>
                    <a:pt x="138" y="30"/>
                    <a:pt x="148" y="27"/>
                  </a:cubicBezTo>
                  <a:cubicBezTo>
                    <a:pt x="150" y="27"/>
                    <a:pt x="151" y="26"/>
                    <a:pt x="153" y="26"/>
                  </a:cubicBezTo>
                  <a:cubicBezTo>
                    <a:pt x="154" y="26"/>
                    <a:pt x="156" y="27"/>
                    <a:pt x="158" y="27"/>
                  </a:cubicBezTo>
                  <a:cubicBezTo>
                    <a:pt x="168" y="30"/>
                    <a:pt x="171" y="37"/>
                    <a:pt x="171" y="42"/>
                  </a:cubicBezTo>
                  <a:cubicBezTo>
                    <a:pt x="171" y="50"/>
                    <a:pt x="169" y="57"/>
                    <a:pt x="163" y="62"/>
                  </a:cubicBezTo>
                  <a:cubicBezTo>
                    <a:pt x="163" y="63"/>
                    <a:pt x="163" y="63"/>
                    <a:pt x="163" y="64"/>
                  </a:cubicBezTo>
                  <a:cubicBezTo>
                    <a:pt x="163" y="64"/>
                    <a:pt x="163" y="65"/>
                    <a:pt x="164" y="65"/>
                  </a:cubicBezTo>
                  <a:cubicBezTo>
                    <a:pt x="165" y="66"/>
                    <a:pt x="165" y="66"/>
                    <a:pt x="165" y="66"/>
                  </a:cubicBezTo>
                  <a:cubicBezTo>
                    <a:pt x="167" y="66"/>
                    <a:pt x="168" y="67"/>
                    <a:pt x="170" y="68"/>
                  </a:cubicBezTo>
                  <a:cubicBezTo>
                    <a:pt x="175" y="70"/>
                    <a:pt x="179" y="72"/>
                    <a:pt x="181" y="75"/>
                  </a:cubicBezTo>
                  <a:cubicBezTo>
                    <a:pt x="183" y="77"/>
                    <a:pt x="184" y="80"/>
                    <a:pt x="184" y="82"/>
                  </a:cubicBezTo>
                  <a:cubicBezTo>
                    <a:pt x="183" y="85"/>
                    <a:pt x="181" y="87"/>
                    <a:pt x="178" y="89"/>
                  </a:cubicBezTo>
                  <a:cubicBezTo>
                    <a:pt x="177" y="89"/>
                    <a:pt x="175" y="90"/>
                    <a:pt x="173" y="91"/>
                  </a:cubicBezTo>
                  <a:cubicBezTo>
                    <a:pt x="167" y="92"/>
                    <a:pt x="160" y="92"/>
                    <a:pt x="153" y="93"/>
                  </a:cubicBezTo>
                  <a:close/>
                  <a:moveTo>
                    <a:pt x="35" y="93"/>
                  </a:moveTo>
                  <a:cubicBezTo>
                    <a:pt x="27" y="92"/>
                    <a:pt x="20" y="92"/>
                    <a:pt x="13" y="90"/>
                  </a:cubicBezTo>
                  <a:cubicBezTo>
                    <a:pt x="11" y="90"/>
                    <a:pt x="9" y="89"/>
                    <a:pt x="7" y="88"/>
                  </a:cubicBezTo>
                  <a:cubicBezTo>
                    <a:pt x="4" y="87"/>
                    <a:pt x="1" y="84"/>
                    <a:pt x="1" y="81"/>
                  </a:cubicBezTo>
                  <a:cubicBezTo>
                    <a:pt x="0" y="79"/>
                    <a:pt x="1" y="76"/>
                    <a:pt x="4" y="74"/>
                  </a:cubicBezTo>
                  <a:cubicBezTo>
                    <a:pt x="7" y="71"/>
                    <a:pt x="11" y="68"/>
                    <a:pt x="16" y="66"/>
                  </a:cubicBezTo>
                  <a:cubicBezTo>
                    <a:pt x="18" y="65"/>
                    <a:pt x="20" y="64"/>
                    <a:pt x="21" y="63"/>
                  </a:cubicBezTo>
                  <a:cubicBezTo>
                    <a:pt x="23" y="63"/>
                    <a:pt x="23" y="63"/>
                    <a:pt x="23" y="63"/>
                  </a:cubicBezTo>
                  <a:cubicBezTo>
                    <a:pt x="24" y="63"/>
                    <a:pt x="24" y="62"/>
                    <a:pt x="24" y="61"/>
                  </a:cubicBezTo>
                  <a:cubicBezTo>
                    <a:pt x="25" y="60"/>
                    <a:pt x="24" y="60"/>
                    <a:pt x="24" y="59"/>
                  </a:cubicBezTo>
                  <a:cubicBezTo>
                    <a:pt x="18" y="53"/>
                    <a:pt x="15" y="46"/>
                    <a:pt x="15" y="37"/>
                  </a:cubicBezTo>
                  <a:cubicBezTo>
                    <a:pt x="16" y="31"/>
                    <a:pt x="18" y="23"/>
                    <a:pt x="30" y="21"/>
                  </a:cubicBezTo>
                  <a:cubicBezTo>
                    <a:pt x="32" y="20"/>
                    <a:pt x="33" y="20"/>
                    <a:pt x="35" y="20"/>
                  </a:cubicBezTo>
                  <a:cubicBezTo>
                    <a:pt x="37" y="20"/>
                    <a:pt x="39" y="20"/>
                    <a:pt x="40" y="21"/>
                  </a:cubicBezTo>
                  <a:cubicBezTo>
                    <a:pt x="52" y="23"/>
                    <a:pt x="54" y="31"/>
                    <a:pt x="55" y="37"/>
                  </a:cubicBezTo>
                  <a:cubicBezTo>
                    <a:pt x="55" y="46"/>
                    <a:pt x="52" y="53"/>
                    <a:pt x="46" y="59"/>
                  </a:cubicBezTo>
                  <a:cubicBezTo>
                    <a:pt x="46" y="60"/>
                    <a:pt x="45" y="60"/>
                    <a:pt x="46" y="61"/>
                  </a:cubicBezTo>
                  <a:cubicBezTo>
                    <a:pt x="46" y="62"/>
                    <a:pt x="47" y="63"/>
                    <a:pt x="48" y="63"/>
                  </a:cubicBezTo>
                  <a:cubicBezTo>
                    <a:pt x="49" y="63"/>
                    <a:pt x="49" y="63"/>
                    <a:pt x="49" y="63"/>
                  </a:cubicBezTo>
                  <a:cubicBezTo>
                    <a:pt x="50" y="64"/>
                    <a:pt x="51" y="65"/>
                    <a:pt x="50" y="67"/>
                  </a:cubicBezTo>
                  <a:cubicBezTo>
                    <a:pt x="50" y="68"/>
                    <a:pt x="48" y="69"/>
                    <a:pt x="47" y="68"/>
                  </a:cubicBezTo>
                  <a:cubicBezTo>
                    <a:pt x="46" y="68"/>
                    <a:pt x="46" y="68"/>
                    <a:pt x="46" y="68"/>
                  </a:cubicBezTo>
                  <a:cubicBezTo>
                    <a:pt x="43" y="67"/>
                    <a:pt x="41" y="65"/>
                    <a:pt x="41" y="62"/>
                  </a:cubicBezTo>
                  <a:cubicBezTo>
                    <a:pt x="40" y="60"/>
                    <a:pt x="41" y="57"/>
                    <a:pt x="43" y="55"/>
                  </a:cubicBezTo>
                  <a:cubicBezTo>
                    <a:pt x="48" y="51"/>
                    <a:pt x="50" y="45"/>
                    <a:pt x="50" y="37"/>
                  </a:cubicBezTo>
                  <a:cubicBezTo>
                    <a:pt x="49" y="31"/>
                    <a:pt x="46" y="27"/>
                    <a:pt x="39" y="25"/>
                  </a:cubicBezTo>
                  <a:cubicBezTo>
                    <a:pt x="38" y="25"/>
                    <a:pt x="36" y="25"/>
                    <a:pt x="35" y="25"/>
                  </a:cubicBezTo>
                  <a:cubicBezTo>
                    <a:pt x="34" y="25"/>
                    <a:pt x="32" y="25"/>
                    <a:pt x="31" y="25"/>
                  </a:cubicBezTo>
                  <a:cubicBezTo>
                    <a:pt x="24" y="27"/>
                    <a:pt x="21" y="31"/>
                    <a:pt x="21" y="37"/>
                  </a:cubicBezTo>
                  <a:cubicBezTo>
                    <a:pt x="20" y="45"/>
                    <a:pt x="22" y="51"/>
                    <a:pt x="27" y="56"/>
                  </a:cubicBezTo>
                  <a:cubicBezTo>
                    <a:pt x="29" y="57"/>
                    <a:pt x="30" y="60"/>
                    <a:pt x="29" y="62"/>
                  </a:cubicBezTo>
                  <a:cubicBezTo>
                    <a:pt x="29" y="65"/>
                    <a:pt x="27" y="67"/>
                    <a:pt x="24" y="68"/>
                  </a:cubicBezTo>
                  <a:cubicBezTo>
                    <a:pt x="23" y="68"/>
                    <a:pt x="23" y="68"/>
                    <a:pt x="23" y="68"/>
                  </a:cubicBezTo>
                  <a:cubicBezTo>
                    <a:pt x="22" y="69"/>
                    <a:pt x="20" y="69"/>
                    <a:pt x="19" y="70"/>
                  </a:cubicBezTo>
                  <a:cubicBezTo>
                    <a:pt x="13" y="72"/>
                    <a:pt x="10" y="75"/>
                    <a:pt x="7" y="78"/>
                  </a:cubicBezTo>
                  <a:cubicBezTo>
                    <a:pt x="6" y="79"/>
                    <a:pt x="6" y="80"/>
                    <a:pt x="6" y="81"/>
                  </a:cubicBezTo>
                  <a:cubicBezTo>
                    <a:pt x="6" y="82"/>
                    <a:pt x="7" y="83"/>
                    <a:pt x="9" y="84"/>
                  </a:cubicBezTo>
                  <a:cubicBezTo>
                    <a:pt x="11" y="84"/>
                    <a:pt x="12" y="85"/>
                    <a:pt x="14" y="86"/>
                  </a:cubicBezTo>
                  <a:cubicBezTo>
                    <a:pt x="21" y="87"/>
                    <a:pt x="27" y="87"/>
                    <a:pt x="35" y="87"/>
                  </a:cubicBezTo>
                  <a:cubicBezTo>
                    <a:pt x="40" y="87"/>
                    <a:pt x="44" y="87"/>
                    <a:pt x="47" y="87"/>
                  </a:cubicBezTo>
                  <a:cubicBezTo>
                    <a:pt x="49" y="87"/>
                    <a:pt x="50" y="88"/>
                    <a:pt x="50" y="89"/>
                  </a:cubicBezTo>
                  <a:cubicBezTo>
                    <a:pt x="50" y="91"/>
                    <a:pt x="49" y="92"/>
                    <a:pt x="48" y="92"/>
                  </a:cubicBezTo>
                  <a:cubicBezTo>
                    <a:pt x="44" y="92"/>
                    <a:pt x="40" y="92"/>
                    <a:pt x="35"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Tree>
    <p:extLst>
      <p:ext uri="{BB962C8B-B14F-4D97-AF65-F5344CB8AC3E}">
        <p14:creationId xmlns:p14="http://schemas.microsoft.com/office/powerpoint/2010/main" val="2597377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6FBC-413C-40BD-B635-9C12B7634C72}"/>
              </a:ext>
            </a:extLst>
          </p:cNvPr>
          <p:cNvSpPr>
            <a:spLocks noGrp="1"/>
          </p:cNvSpPr>
          <p:nvPr>
            <p:ph type="ctrTitle"/>
          </p:nvPr>
        </p:nvSpPr>
        <p:spPr>
          <a:xfrm>
            <a:off x="4817392" y="2110391"/>
            <a:ext cx="6474941" cy="1571179"/>
          </a:xfrm>
        </p:spPr>
        <p:txBody>
          <a:bodyPr>
            <a:normAutofit fontScale="90000"/>
          </a:bodyPr>
          <a:lstStyle/>
          <a:p>
            <a:r>
              <a:rPr lang="en-US" dirty="0">
                <a:latin typeface="Gotham Bold"/>
                <a:cs typeface="Gotham Bold"/>
              </a:rPr>
              <a:t>High School Proficiency</a:t>
            </a:r>
          </a:p>
        </p:txBody>
      </p:sp>
    </p:spTree>
    <p:extLst>
      <p:ext uri="{BB962C8B-B14F-4D97-AF65-F5344CB8AC3E}">
        <p14:creationId xmlns:p14="http://schemas.microsoft.com/office/powerpoint/2010/main" val="351022020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32">
            <a:extLst>
              <a:ext uri="{FF2B5EF4-FFF2-40B4-BE49-F238E27FC236}">
                <a16:creationId xmlns:a16="http://schemas.microsoft.com/office/drawing/2014/main" id="{4A41F4A0-DE4A-473A-838A-1376203D469C}"/>
              </a:ext>
            </a:extLst>
          </p:cNvPr>
          <p:cNvSpPr>
            <a:spLocks noChangeArrowheads="1"/>
          </p:cNvSpPr>
          <p:nvPr/>
        </p:nvSpPr>
        <p:spPr bwMode="auto">
          <a:xfrm>
            <a:off x="2459447" y="427445"/>
            <a:ext cx="71125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600" b="1" dirty="0">
                <a:solidFill>
                  <a:srgbClr val="000000"/>
                </a:solidFill>
                <a:latin typeface="Gotham Bold" panose="020B0604020202020204" charset="0"/>
                <a:cs typeface="Gotham Bold" panose="020B0604020202020204" charset="0"/>
              </a:rPr>
              <a:t>High School Division</a:t>
            </a:r>
            <a:endParaRPr lang="en-US" altLang="en-US" sz="6600" dirty="0">
              <a:latin typeface="Gotham Bold" panose="020B0604020202020204" charset="0"/>
              <a:cs typeface="Gotham Bold" panose="020B0604020202020204" charset="0"/>
            </a:endParaRPr>
          </a:p>
        </p:txBody>
      </p:sp>
      <p:graphicFrame>
        <p:nvGraphicFramePr>
          <p:cNvPr id="2" name="Table 2">
            <a:extLst>
              <a:ext uri="{FF2B5EF4-FFF2-40B4-BE49-F238E27FC236}">
                <a16:creationId xmlns:a16="http://schemas.microsoft.com/office/drawing/2014/main" id="{D925C8EE-825F-48BC-815A-A12FC69959E3}"/>
              </a:ext>
            </a:extLst>
          </p:cNvPr>
          <p:cNvGraphicFramePr>
            <a:graphicFrameLocks noGrp="1"/>
          </p:cNvGraphicFramePr>
          <p:nvPr>
            <p:extLst>
              <p:ext uri="{D42A27DB-BD31-4B8C-83A1-F6EECF244321}">
                <p14:modId xmlns:p14="http://schemas.microsoft.com/office/powerpoint/2010/main" val="3267921197"/>
              </p:ext>
            </p:extLst>
          </p:nvPr>
        </p:nvGraphicFramePr>
        <p:xfrm>
          <a:off x="2601686" y="2249259"/>
          <a:ext cx="8927815" cy="2956560"/>
        </p:xfrm>
        <a:graphic>
          <a:graphicData uri="http://schemas.openxmlformats.org/drawingml/2006/table">
            <a:tbl>
              <a:tblPr firstRow="1" bandRow="1">
                <a:tableStyleId>{7E9639D4-E3E2-4D34-9284-5A2195B3D0D7}</a:tableStyleId>
              </a:tblPr>
              <a:tblGrid>
                <a:gridCol w="2667898">
                  <a:extLst>
                    <a:ext uri="{9D8B030D-6E8A-4147-A177-3AD203B41FA5}">
                      <a16:colId xmlns:a16="http://schemas.microsoft.com/office/drawing/2014/main" val="1944073343"/>
                    </a:ext>
                  </a:extLst>
                </a:gridCol>
                <a:gridCol w="1677971">
                  <a:extLst>
                    <a:ext uri="{9D8B030D-6E8A-4147-A177-3AD203B41FA5}">
                      <a16:colId xmlns:a16="http://schemas.microsoft.com/office/drawing/2014/main" val="3963529695"/>
                    </a:ext>
                  </a:extLst>
                </a:gridCol>
                <a:gridCol w="810705">
                  <a:extLst>
                    <a:ext uri="{9D8B030D-6E8A-4147-A177-3AD203B41FA5}">
                      <a16:colId xmlns:a16="http://schemas.microsoft.com/office/drawing/2014/main" val="1337709768"/>
                    </a:ext>
                  </a:extLst>
                </a:gridCol>
                <a:gridCol w="1508288">
                  <a:extLst>
                    <a:ext uri="{9D8B030D-6E8A-4147-A177-3AD203B41FA5}">
                      <a16:colId xmlns:a16="http://schemas.microsoft.com/office/drawing/2014/main" val="660214167"/>
                    </a:ext>
                  </a:extLst>
                </a:gridCol>
                <a:gridCol w="2262953">
                  <a:extLst>
                    <a:ext uri="{9D8B030D-6E8A-4147-A177-3AD203B41FA5}">
                      <a16:colId xmlns:a16="http://schemas.microsoft.com/office/drawing/2014/main" val="4242118403"/>
                    </a:ext>
                  </a:extLst>
                </a:gridCol>
              </a:tblGrid>
              <a:tr h="403276">
                <a:tc>
                  <a:txBody>
                    <a:bodyPr/>
                    <a:lstStyle/>
                    <a:p>
                      <a:endParaRPr lang="en-US" dirty="0"/>
                    </a:p>
                  </a:txBody>
                  <a:tcPr/>
                </a:tc>
                <a:tc>
                  <a:txBody>
                    <a:bodyPr/>
                    <a:lstStyle/>
                    <a:p>
                      <a:pPr algn="ctr"/>
                      <a:r>
                        <a:rPr lang="en-US" sz="3200" dirty="0"/>
                        <a:t>BM1</a:t>
                      </a:r>
                    </a:p>
                  </a:txBody>
                  <a:tcPr/>
                </a:tc>
                <a:tc>
                  <a:txBody>
                    <a:bodyPr/>
                    <a:lstStyle/>
                    <a:p>
                      <a:pPr algn="ctr"/>
                      <a:endParaRPr lang="en-US" sz="3200" dirty="0"/>
                    </a:p>
                  </a:txBody>
                  <a:tcPr/>
                </a:tc>
                <a:tc>
                  <a:txBody>
                    <a:bodyPr/>
                    <a:lstStyle/>
                    <a:p>
                      <a:pPr algn="ctr"/>
                      <a:r>
                        <a:rPr lang="en-US" sz="3200" dirty="0"/>
                        <a:t>BM2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 of Change</a:t>
                      </a:r>
                    </a:p>
                  </a:txBody>
                  <a:tcPr/>
                </a:tc>
                <a:extLst>
                  <a:ext uri="{0D108BD9-81ED-4DB2-BD59-A6C34878D82A}">
                    <a16:rowId xmlns:a16="http://schemas.microsoft.com/office/drawing/2014/main" val="359079373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English II</a:t>
                      </a:r>
                      <a:endParaRPr lang="en-US" sz="3600" dirty="0">
                        <a:solidFill>
                          <a:schemeClr val="bg1"/>
                        </a:solidFill>
                      </a:endParaRPr>
                    </a:p>
                  </a:txBody>
                  <a:tcPr>
                    <a:noFill/>
                  </a:tcPr>
                </a:tc>
                <a:tc>
                  <a:txBody>
                    <a:bodyPr/>
                    <a:lstStyle/>
                    <a:p>
                      <a:pPr algn="ctr"/>
                      <a:r>
                        <a:rPr lang="en-US" sz="3600" dirty="0"/>
                        <a:t>21.8%</a:t>
                      </a:r>
                      <a:endParaRPr lang="en-US" sz="3600" b="0" i="1"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effectLst>
                            <a:outerShdw blurRad="38100" dist="38100" dir="2700000" algn="tl">
                              <a:srgbClr val="000000">
                                <a:alpha val="43137"/>
                              </a:srgbClr>
                            </a:outerShdw>
                          </a:effectLst>
                          <a:sym typeface="Wingdings 3" panose="05040102010807070707" pitchFamily="18" charset="2"/>
                        </a:rPr>
                        <a:t></a:t>
                      </a:r>
                      <a:endParaRPr lang="en-US" sz="3600" dirty="0">
                        <a:solidFill>
                          <a:schemeClr val="bg1"/>
                        </a:solidFill>
                        <a:effectLst>
                          <a:outerShdw blurRad="38100" dist="38100" dir="2700000" algn="tl">
                            <a:srgbClr val="000000">
                              <a:alpha val="43137"/>
                            </a:srgbClr>
                          </a:outerShdw>
                        </a:effectLst>
                      </a:endParaRPr>
                    </a:p>
                  </a:txBody>
                  <a:tcPr>
                    <a:noFill/>
                  </a:tcPr>
                </a:tc>
                <a:tc>
                  <a:txBody>
                    <a:bodyPr/>
                    <a:lstStyle/>
                    <a:p>
                      <a:pPr algn="ctr"/>
                      <a:r>
                        <a:rPr lang="en-US" sz="3600" dirty="0"/>
                        <a:t>23.1%</a:t>
                      </a:r>
                      <a:endParaRPr lang="en-US" sz="3600" b="0" i="1" dirty="0"/>
                    </a:p>
                  </a:txBody>
                  <a:tcPr>
                    <a:noFill/>
                  </a:tcPr>
                </a:tc>
                <a:tc>
                  <a:txBody>
                    <a:bodyPr/>
                    <a:lstStyle/>
                    <a:p>
                      <a:pPr algn="ctr"/>
                      <a:r>
                        <a:rPr lang="en-US" sz="3600" b="1" i="0" dirty="0"/>
                        <a:t>+1.3</a:t>
                      </a:r>
                    </a:p>
                  </a:txBody>
                  <a:tcPr>
                    <a:noFill/>
                  </a:tcPr>
                </a:tc>
                <a:extLst>
                  <a:ext uri="{0D108BD9-81ED-4DB2-BD59-A6C34878D82A}">
                    <a16:rowId xmlns:a16="http://schemas.microsoft.com/office/drawing/2014/main" val="157616238"/>
                  </a:ext>
                </a:extLst>
              </a:tr>
              <a:tr h="0">
                <a:tc>
                  <a:txBody>
                    <a:bodyPr/>
                    <a:lstStyle/>
                    <a:p>
                      <a:pPr algn="ctr"/>
                      <a:r>
                        <a:rPr lang="en-US" sz="3200" dirty="0"/>
                        <a:t>Algebra I</a:t>
                      </a:r>
                      <a:endParaRPr lang="en-US" sz="3200" dirty="0">
                        <a:solidFill>
                          <a:schemeClr val="bg1"/>
                        </a:solidFill>
                      </a:endParaRPr>
                    </a:p>
                  </a:txBody>
                  <a:tcPr>
                    <a:noFill/>
                  </a:tcPr>
                </a:tc>
                <a:tc>
                  <a:txBody>
                    <a:bodyPr/>
                    <a:lstStyle/>
                    <a:p>
                      <a:pPr algn="ctr"/>
                      <a:r>
                        <a:rPr lang="en-US" sz="3200" dirty="0"/>
                        <a:t>15.0%</a:t>
                      </a:r>
                      <a:endParaRPr lang="en-US" sz="3200" b="0" i="1"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noFill/>
                  </a:tcPr>
                </a:tc>
                <a:tc>
                  <a:txBody>
                    <a:bodyPr/>
                    <a:lstStyle/>
                    <a:p>
                      <a:pPr algn="ctr"/>
                      <a:r>
                        <a:rPr lang="en-US" sz="3200" dirty="0"/>
                        <a:t>18.8%</a:t>
                      </a:r>
                      <a:endParaRPr lang="en-US" sz="3200" b="0" i="1" dirty="0"/>
                    </a:p>
                  </a:txBody>
                  <a:tcPr>
                    <a:noFill/>
                  </a:tcPr>
                </a:tc>
                <a:tc>
                  <a:txBody>
                    <a:bodyPr/>
                    <a:lstStyle/>
                    <a:p>
                      <a:pPr algn="ctr"/>
                      <a:r>
                        <a:rPr lang="en-US" sz="3200" b="1" i="0" dirty="0"/>
                        <a:t>+3.8</a:t>
                      </a:r>
                    </a:p>
                  </a:txBody>
                  <a:tcPr>
                    <a:noFill/>
                  </a:tcPr>
                </a:tc>
                <a:extLst>
                  <a:ext uri="{0D108BD9-81ED-4DB2-BD59-A6C34878D82A}">
                    <a16:rowId xmlns:a16="http://schemas.microsoft.com/office/drawing/2014/main" val="1932691948"/>
                  </a:ext>
                </a:extLst>
              </a:tr>
              <a:tr h="0">
                <a:tc>
                  <a:txBody>
                    <a:bodyPr/>
                    <a:lstStyle/>
                    <a:p>
                      <a:pPr algn="ctr"/>
                      <a:r>
                        <a:rPr lang="en-US" sz="3200" dirty="0">
                          <a:solidFill>
                            <a:schemeClr val="tx1"/>
                          </a:solidFill>
                        </a:rPr>
                        <a:t>Biology I</a:t>
                      </a:r>
                    </a:p>
                  </a:txBody>
                  <a:tcPr>
                    <a:solidFill>
                      <a:schemeClr val="accent4">
                        <a:lumMod val="60000"/>
                        <a:lumOff val="40000"/>
                      </a:schemeClr>
                    </a:solidFill>
                  </a:tcPr>
                </a:tc>
                <a:tc>
                  <a:txBody>
                    <a:bodyPr/>
                    <a:lstStyle/>
                    <a:p>
                      <a:pPr algn="ctr"/>
                      <a:r>
                        <a:rPr lang="en-US" sz="3200" dirty="0"/>
                        <a:t>29.1%</a:t>
                      </a:r>
                      <a:endParaRPr lang="en-US" sz="3200" b="0" i="1" dirty="0"/>
                    </a:p>
                  </a:txBody>
                  <a:tcP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effectLst>
                            <a:outerShdw blurRad="38100" dist="38100" dir="2700000" algn="tl">
                              <a:srgbClr val="000000">
                                <a:alpha val="43137"/>
                              </a:srgbClr>
                            </a:outerShdw>
                          </a:effectLst>
                          <a:sym typeface="Wingdings 3" panose="05040102010807070707" pitchFamily="18" charset="2"/>
                        </a:rPr>
                        <a:t></a:t>
                      </a:r>
                      <a:endParaRPr lang="en-US" sz="3200" dirty="0">
                        <a:solidFill>
                          <a:srgbClr val="FF0000"/>
                        </a:solidFill>
                        <a:effectLst>
                          <a:outerShdw blurRad="38100" dist="38100" dir="2700000" algn="tl">
                            <a:srgbClr val="000000">
                              <a:alpha val="43137"/>
                            </a:srgbClr>
                          </a:outerShdw>
                        </a:effectLst>
                      </a:endParaRPr>
                    </a:p>
                  </a:txBody>
                  <a:tcPr>
                    <a:solidFill>
                      <a:schemeClr val="accent4">
                        <a:lumMod val="60000"/>
                        <a:lumOff val="40000"/>
                      </a:schemeClr>
                    </a:solidFill>
                  </a:tcPr>
                </a:tc>
                <a:tc>
                  <a:txBody>
                    <a:bodyPr/>
                    <a:lstStyle/>
                    <a:p>
                      <a:pPr algn="ctr"/>
                      <a:r>
                        <a:rPr lang="en-US" sz="3200" dirty="0"/>
                        <a:t>26.4%</a:t>
                      </a:r>
                      <a:endParaRPr lang="en-US" sz="3200" b="0" i="1" dirty="0"/>
                    </a:p>
                  </a:txBody>
                  <a:tcPr>
                    <a:solidFill>
                      <a:schemeClr val="accent4">
                        <a:lumMod val="60000"/>
                        <a:lumOff val="40000"/>
                      </a:schemeClr>
                    </a:solidFill>
                  </a:tcPr>
                </a:tc>
                <a:tc>
                  <a:txBody>
                    <a:bodyPr/>
                    <a:lstStyle/>
                    <a:p>
                      <a:pPr algn="ctr"/>
                      <a:r>
                        <a:rPr lang="en-US" sz="3200" b="1" i="0" dirty="0"/>
                        <a:t>-2.7</a:t>
                      </a:r>
                    </a:p>
                  </a:txBody>
                  <a:tcPr>
                    <a:solidFill>
                      <a:schemeClr val="accent4">
                        <a:lumMod val="60000"/>
                        <a:lumOff val="40000"/>
                      </a:schemeClr>
                    </a:solidFill>
                  </a:tcPr>
                </a:tc>
                <a:extLst>
                  <a:ext uri="{0D108BD9-81ED-4DB2-BD59-A6C34878D82A}">
                    <a16:rowId xmlns:a16="http://schemas.microsoft.com/office/drawing/2014/main" val="1078596743"/>
                  </a:ext>
                </a:extLst>
              </a:tr>
              <a:tr h="0">
                <a:tc>
                  <a:txBody>
                    <a:bodyPr/>
                    <a:lstStyle/>
                    <a:p>
                      <a:pPr algn="ctr"/>
                      <a:r>
                        <a:rPr lang="en-US" sz="3200" dirty="0">
                          <a:solidFill>
                            <a:schemeClr val="tx1"/>
                          </a:solidFill>
                        </a:rPr>
                        <a:t>US History</a:t>
                      </a:r>
                    </a:p>
                  </a:txBody>
                  <a:tcPr>
                    <a:noFill/>
                  </a:tcPr>
                </a:tc>
                <a:tc>
                  <a:txBody>
                    <a:bodyPr/>
                    <a:lstStyle/>
                    <a:p>
                      <a:pPr algn="ctr"/>
                      <a:r>
                        <a:rPr lang="en-US" sz="3200" dirty="0"/>
                        <a:t>23.4%</a:t>
                      </a:r>
                      <a:endParaRPr lang="en-US" sz="3200" b="0" i="1"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noFill/>
                  </a:tcPr>
                </a:tc>
                <a:tc>
                  <a:txBody>
                    <a:bodyPr/>
                    <a:lstStyle/>
                    <a:p>
                      <a:pPr algn="ctr"/>
                      <a:r>
                        <a:rPr lang="en-US" sz="3200" dirty="0"/>
                        <a:t>30.6%</a:t>
                      </a:r>
                      <a:endParaRPr lang="en-US" sz="3200" b="0" i="1" dirty="0"/>
                    </a:p>
                  </a:txBody>
                  <a:tcPr>
                    <a:noFill/>
                  </a:tcPr>
                </a:tc>
                <a:tc>
                  <a:txBody>
                    <a:bodyPr/>
                    <a:lstStyle/>
                    <a:p>
                      <a:pPr algn="ctr"/>
                      <a:r>
                        <a:rPr lang="en-US" sz="3200" b="1" i="0" dirty="0"/>
                        <a:t>+7.2</a:t>
                      </a:r>
                    </a:p>
                  </a:txBody>
                  <a:tcPr>
                    <a:noFill/>
                  </a:tcPr>
                </a:tc>
                <a:extLst>
                  <a:ext uri="{0D108BD9-81ED-4DB2-BD59-A6C34878D82A}">
                    <a16:rowId xmlns:a16="http://schemas.microsoft.com/office/drawing/2014/main" val="3648545673"/>
                  </a:ext>
                </a:extLst>
              </a:tr>
            </a:tbl>
          </a:graphicData>
        </a:graphic>
      </p:graphicFrame>
      <p:sp>
        <p:nvSpPr>
          <p:cNvPr id="3" name="Rectangle 2">
            <a:extLst>
              <a:ext uri="{FF2B5EF4-FFF2-40B4-BE49-F238E27FC236}">
                <a16:creationId xmlns:a16="http://schemas.microsoft.com/office/drawing/2014/main" id="{D2FFBDC9-8D81-4415-8E54-504D79C356DD}"/>
              </a:ext>
            </a:extLst>
          </p:cNvPr>
          <p:cNvSpPr/>
          <p:nvPr/>
        </p:nvSpPr>
        <p:spPr>
          <a:xfrm>
            <a:off x="2459447" y="1354725"/>
            <a:ext cx="397865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PROFICIENCY</a:t>
            </a:r>
          </a:p>
        </p:txBody>
      </p:sp>
      <p:grpSp>
        <p:nvGrpSpPr>
          <p:cNvPr id="20" name="Group 19">
            <a:extLst>
              <a:ext uri="{FF2B5EF4-FFF2-40B4-BE49-F238E27FC236}">
                <a16:creationId xmlns:a16="http://schemas.microsoft.com/office/drawing/2014/main" id="{03B4A392-A52C-4280-8520-9175B773CA09}"/>
              </a:ext>
            </a:extLst>
          </p:cNvPr>
          <p:cNvGrpSpPr/>
          <p:nvPr/>
        </p:nvGrpSpPr>
        <p:grpSpPr>
          <a:xfrm>
            <a:off x="269135" y="439838"/>
            <a:ext cx="2000606" cy="5691566"/>
            <a:chOff x="3325603" y="2310605"/>
            <a:chExt cx="1384300" cy="3654425"/>
          </a:xfrm>
          <a:solidFill>
            <a:schemeClr val="accent4">
              <a:lumMod val="60000"/>
              <a:lumOff val="40000"/>
            </a:schemeClr>
          </a:solidFill>
        </p:grpSpPr>
        <p:sp>
          <p:nvSpPr>
            <p:cNvPr id="21" name="Freeform 10">
              <a:extLst>
                <a:ext uri="{FF2B5EF4-FFF2-40B4-BE49-F238E27FC236}">
                  <a16:creationId xmlns:a16="http://schemas.microsoft.com/office/drawing/2014/main" id="{744A76BB-6C35-4A4C-88CB-1E0FAB0FDAE3}"/>
                </a:ext>
              </a:extLst>
            </p:cNvPr>
            <p:cNvSpPr>
              <a:spLocks/>
            </p:cNvSpPr>
            <p:nvPr/>
          </p:nvSpPr>
          <p:spPr bwMode="auto">
            <a:xfrm>
              <a:off x="3325603" y="2310605"/>
              <a:ext cx="1384300" cy="3654425"/>
            </a:xfrm>
            <a:custGeom>
              <a:avLst/>
              <a:gdLst>
                <a:gd name="T0" fmla="*/ 692150 w 288"/>
                <a:gd name="T1" fmla="*/ 0 h 760"/>
                <a:gd name="T2" fmla="*/ 0 w 288"/>
                <a:gd name="T3" fmla="*/ 692417 h 760"/>
                <a:gd name="T4" fmla="*/ 0 w 288"/>
                <a:gd name="T5" fmla="*/ 3654425 h 760"/>
                <a:gd name="T6" fmla="*/ 1384300 w 288"/>
                <a:gd name="T7" fmla="*/ 3654425 h 760"/>
                <a:gd name="T8" fmla="*/ 1384300 w 288"/>
                <a:gd name="T9" fmla="*/ 692417 h 760"/>
                <a:gd name="T10" fmla="*/ 692150 w 288"/>
                <a:gd name="T11" fmla="*/ 0 h 7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76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2" name="Oval 11">
              <a:extLst>
                <a:ext uri="{FF2B5EF4-FFF2-40B4-BE49-F238E27FC236}">
                  <a16:creationId xmlns:a16="http://schemas.microsoft.com/office/drawing/2014/main" id="{1A482165-547C-40BA-830B-14B1EB57CB43}"/>
                </a:ext>
              </a:extLst>
            </p:cNvPr>
            <p:cNvSpPr>
              <a:spLocks noChangeArrowheads="1"/>
            </p:cNvSpPr>
            <p:nvPr/>
          </p:nvSpPr>
          <p:spPr bwMode="auto">
            <a:xfrm>
              <a:off x="3436728" y="2421730"/>
              <a:ext cx="1162050" cy="9914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23" name="Rectangle 40">
              <a:extLst>
                <a:ext uri="{FF2B5EF4-FFF2-40B4-BE49-F238E27FC236}">
                  <a16:creationId xmlns:a16="http://schemas.microsoft.com/office/drawing/2014/main" id="{51BFF420-DEF7-4AE1-9DE8-A4F279508544}"/>
                </a:ext>
              </a:extLst>
            </p:cNvPr>
            <p:cNvSpPr>
              <a:spLocks noChangeArrowheads="1"/>
            </p:cNvSpPr>
            <p:nvPr/>
          </p:nvSpPr>
          <p:spPr bwMode="auto">
            <a:xfrm rot="3762337">
              <a:off x="3171547" y="4197018"/>
              <a:ext cx="1789087" cy="3833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b="1" dirty="0">
                  <a:latin typeface="Open Sans Semibold" panose="020B0706030804020204" pitchFamily="34" charset="0"/>
                </a:rPr>
                <a:t>Subject</a:t>
              </a:r>
              <a:r>
                <a:rPr lang="en-US" altLang="en-US" sz="3600" b="1" dirty="0">
                  <a:solidFill>
                    <a:srgbClr val="FFFFFF"/>
                  </a:solidFill>
                  <a:latin typeface="Open Sans Semibold" panose="020B0706030804020204" pitchFamily="34" charset="0"/>
                </a:rPr>
                <a:t> </a:t>
              </a:r>
              <a:r>
                <a:rPr lang="en-US" altLang="en-US" sz="3600" b="1" dirty="0">
                  <a:latin typeface="Open Sans Semibold" panose="020B0706030804020204" pitchFamily="34" charset="0"/>
                </a:rPr>
                <a:t>Area</a:t>
              </a:r>
              <a:endParaRPr lang="en-US" altLang="en-US" sz="3200" dirty="0"/>
            </a:p>
          </p:txBody>
        </p:sp>
        <p:sp>
          <p:nvSpPr>
            <p:cNvPr id="24" name="Freeform 42">
              <a:extLst>
                <a:ext uri="{FF2B5EF4-FFF2-40B4-BE49-F238E27FC236}">
                  <a16:creationId xmlns:a16="http://schemas.microsoft.com/office/drawing/2014/main" id="{EC30E025-BC7B-4C37-A258-D99A9EDDDFFB}"/>
                </a:ext>
              </a:extLst>
            </p:cNvPr>
            <p:cNvSpPr>
              <a:spLocks noEditPoints="1"/>
            </p:cNvSpPr>
            <p:nvPr/>
          </p:nvSpPr>
          <p:spPr bwMode="auto">
            <a:xfrm>
              <a:off x="3587749" y="2640030"/>
              <a:ext cx="884238" cy="446088"/>
            </a:xfrm>
            <a:custGeom>
              <a:avLst/>
              <a:gdLst>
                <a:gd name="T0" fmla="*/ 278727 w 184"/>
                <a:gd name="T1" fmla="*/ 417308 h 93"/>
                <a:gd name="T2" fmla="*/ 336395 w 184"/>
                <a:gd name="T3" fmla="*/ 283002 h 93"/>
                <a:gd name="T4" fmla="*/ 389257 w 184"/>
                <a:gd name="T5" fmla="*/ 254222 h 93"/>
                <a:gd name="T6" fmla="*/ 418091 w 184"/>
                <a:gd name="T7" fmla="*/ 4797 h 93"/>
                <a:gd name="T8" fmla="*/ 571871 w 184"/>
                <a:gd name="T9" fmla="*/ 100730 h 93"/>
                <a:gd name="T10" fmla="*/ 528621 w 184"/>
                <a:gd name="T11" fmla="*/ 268612 h 93"/>
                <a:gd name="T12" fmla="*/ 643956 w 184"/>
                <a:gd name="T13" fmla="*/ 335765 h 93"/>
                <a:gd name="T14" fmla="*/ 629539 w 184"/>
                <a:gd name="T15" fmla="*/ 417308 h 93"/>
                <a:gd name="T16" fmla="*/ 451730 w 184"/>
                <a:gd name="T17" fmla="*/ 23983 h 93"/>
                <a:gd name="T18" fmla="*/ 398868 w 184"/>
                <a:gd name="T19" fmla="*/ 220646 h 93"/>
                <a:gd name="T20" fmla="*/ 374840 w 184"/>
                <a:gd name="T21" fmla="*/ 292595 h 93"/>
                <a:gd name="T22" fmla="*/ 264310 w 184"/>
                <a:gd name="T23" fmla="*/ 374138 h 93"/>
                <a:gd name="T24" fmla="*/ 451730 w 184"/>
                <a:gd name="T25" fmla="*/ 417308 h 93"/>
                <a:gd name="T26" fmla="*/ 634345 w 184"/>
                <a:gd name="T27" fmla="*/ 374138 h 93"/>
                <a:gd name="T28" fmla="*/ 528621 w 184"/>
                <a:gd name="T29" fmla="*/ 292595 h 93"/>
                <a:gd name="T30" fmla="*/ 504592 w 184"/>
                <a:gd name="T31" fmla="*/ 220646 h 93"/>
                <a:gd name="T32" fmla="*/ 451730 w 184"/>
                <a:gd name="T33" fmla="*/ 23983 h 93"/>
                <a:gd name="T34" fmla="*/ 735263 w 184"/>
                <a:gd name="T35" fmla="*/ 446088 h 93"/>
                <a:gd name="T36" fmla="*/ 658373 w 184"/>
                <a:gd name="T37" fmla="*/ 426901 h 93"/>
                <a:gd name="T38" fmla="*/ 735263 w 184"/>
                <a:gd name="T39" fmla="*/ 417308 h 93"/>
                <a:gd name="T40" fmla="*/ 860210 w 184"/>
                <a:gd name="T41" fmla="*/ 393325 h 93"/>
                <a:gd name="T42" fmla="*/ 783320 w 184"/>
                <a:gd name="T43" fmla="*/ 340562 h 93"/>
                <a:gd name="T44" fmla="*/ 768903 w 184"/>
                <a:gd name="T45" fmla="*/ 283002 h 93"/>
                <a:gd name="T46" fmla="*/ 735263 w 184"/>
                <a:gd name="T47" fmla="*/ 148696 h 93"/>
                <a:gd name="T48" fmla="*/ 701624 w 184"/>
                <a:gd name="T49" fmla="*/ 283002 h 93"/>
                <a:gd name="T50" fmla="*/ 692012 w 184"/>
                <a:gd name="T51" fmla="*/ 335765 h 93"/>
                <a:gd name="T52" fmla="*/ 682401 w 184"/>
                <a:gd name="T53" fmla="*/ 311782 h 93"/>
                <a:gd name="T54" fmla="*/ 648762 w 184"/>
                <a:gd name="T55" fmla="*/ 201459 h 93"/>
                <a:gd name="T56" fmla="*/ 759291 w 184"/>
                <a:gd name="T57" fmla="*/ 129509 h 93"/>
                <a:gd name="T58" fmla="*/ 783320 w 184"/>
                <a:gd name="T59" fmla="*/ 306985 h 93"/>
                <a:gd name="T60" fmla="*/ 816959 w 184"/>
                <a:gd name="T61" fmla="*/ 326172 h 93"/>
                <a:gd name="T62" fmla="*/ 855404 w 184"/>
                <a:gd name="T63" fmla="*/ 426901 h 93"/>
                <a:gd name="T64" fmla="*/ 168197 w 184"/>
                <a:gd name="T65" fmla="*/ 446088 h 93"/>
                <a:gd name="T66" fmla="*/ 4806 w 184"/>
                <a:gd name="T67" fmla="*/ 388528 h 93"/>
                <a:gd name="T68" fmla="*/ 100918 w 184"/>
                <a:gd name="T69" fmla="*/ 302189 h 93"/>
                <a:gd name="T70" fmla="*/ 115335 w 184"/>
                <a:gd name="T71" fmla="*/ 283002 h 93"/>
                <a:gd name="T72" fmla="*/ 168197 w 184"/>
                <a:gd name="T73" fmla="*/ 95933 h 93"/>
                <a:gd name="T74" fmla="*/ 221060 w 184"/>
                <a:gd name="T75" fmla="*/ 283002 h 93"/>
                <a:gd name="T76" fmla="*/ 235476 w 184"/>
                <a:gd name="T77" fmla="*/ 302189 h 93"/>
                <a:gd name="T78" fmla="*/ 221060 w 184"/>
                <a:gd name="T79" fmla="*/ 326172 h 93"/>
                <a:gd name="T80" fmla="*/ 240282 w 184"/>
                <a:gd name="T81" fmla="*/ 177476 h 93"/>
                <a:gd name="T82" fmla="*/ 148975 w 184"/>
                <a:gd name="T83" fmla="*/ 119916 h 93"/>
                <a:gd name="T84" fmla="*/ 139364 w 184"/>
                <a:gd name="T85" fmla="*/ 297392 h 93"/>
                <a:gd name="T86" fmla="*/ 91307 w 184"/>
                <a:gd name="T87" fmla="*/ 335765 h 93"/>
                <a:gd name="T88" fmla="*/ 43251 w 184"/>
                <a:gd name="T89" fmla="*/ 402918 h 93"/>
                <a:gd name="T90" fmla="*/ 225865 w 184"/>
                <a:gd name="T91" fmla="*/ 417308 h 93"/>
                <a:gd name="T92" fmla="*/ 168197 w 184"/>
                <a:gd name="T93" fmla="*/ 446088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4" h="93">
                  <a:moveTo>
                    <a:pt x="94" y="93"/>
                  </a:moveTo>
                  <a:cubicBezTo>
                    <a:pt x="83" y="92"/>
                    <a:pt x="75" y="92"/>
                    <a:pt x="66" y="90"/>
                  </a:cubicBezTo>
                  <a:cubicBezTo>
                    <a:pt x="63" y="89"/>
                    <a:pt x="60" y="88"/>
                    <a:pt x="58" y="87"/>
                  </a:cubicBezTo>
                  <a:cubicBezTo>
                    <a:pt x="53" y="85"/>
                    <a:pt x="51" y="81"/>
                    <a:pt x="51" y="79"/>
                  </a:cubicBezTo>
                  <a:cubicBezTo>
                    <a:pt x="50" y="76"/>
                    <a:pt x="51" y="72"/>
                    <a:pt x="54" y="70"/>
                  </a:cubicBezTo>
                  <a:cubicBezTo>
                    <a:pt x="58" y="66"/>
                    <a:pt x="63" y="62"/>
                    <a:pt x="70" y="59"/>
                  </a:cubicBezTo>
                  <a:cubicBezTo>
                    <a:pt x="72" y="58"/>
                    <a:pt x="74" y="57"/>
                    <a:pt x="77" y="56"/>
                  </a:cubicBezTo>
                  <a:cubicBezTo>
                    <a:pt x="78" y="56"/>
                    <a:pt x="78" y="56"/>
                    <a:pt x="78" y="56"/>
                  </a:cubicBezTo>
                  <a:cubicBezTo>
                    <a:pt x="80" y="55"/>
                    <a:pt x="81" y="54"/>
                    <a:pt x="81" y="53"/>
                  </a:cubicBezTo>
                  <a:cubicBezTo>
                    <a:pt x="81" y="52"/>
                    <a:pt x="81" y="50"/>
                    <a:pt x="80" y="49"/>
                  </a:cubicBezTo>
                  <a:cubicBezTo>
                    <a:pt x="72" y="42"/>
                    <a:pt x="69" y="33"/>
                    <a:pt x="69" y="21"/>
                  </a:cubicBezTo>
                  <a:cubicBezTo>
                    <a:pt x="70" y="10"/>
                    <a:pt x="76" y="3"/>
                    <a:pt x="87" y="1"/>
                  </a:cubicBezTo>
                  <a:cubicBezTo>
                    <a:pt x="90" y="0"/>
                    <a:pt x="92" y="0"/>
                    <a:pt x="94" y="0"/>
                  </a:cubicBezTo>
                  <a:cubicBezTo>
                    <a:pt x="96" y="0"/>
                    <a:pt x="99" y="0"/>
                    <a:pt x="101" y="1"/>
                  </a:cubicBezTo>
                  <a:cubicBezTo>
                    <a:pt x="112" y="3"/>
                    <a:pt x="118" y="10"/>
                    <a:pt x="119" y="21"/>
                  </a:cubicBezTo>
                  <a:cubicBezTo>
                    <a:pt x="119" y="33"/>
                    <a:pt x="116" y="42"/>
                    <a:pt x="108" y="49"/>
                  </a:cubicBezTo>
                  <a:cubicBezTo>
                    <a:pt x="107" y="50"/>
                    <a:pt x="107" y="52"/>
                    <a:pt x="107" y="53"/>
                  </a:cubicBezTo>
                  <a:cubicBezTo>
                    <a:pt x="107" y="54"/>
                    <a:pt x="109" y="55"/>
                    <a:pt x="110" y="56"/>
                  </a:cubicBezTo>
                  <a:cubicBezTo>
                    <a:pt x="112" y="56"/>
                    <a:pt x="112" y="56"/>
                    <a:pt x="112" y="56"/>
                  </a:cubicBezTo>
                  <a:cubicBezTo>
                    <a:pt x="114" y="57"/>
                    <a:pt x="116" y="58"/>
                    <a:pt x="118" y="59"/>
                  </a:cubicBezTo>
                  <a:cubicBezTo>
                    <a:pt x="125" y="62"/>
                    <a:pt x="130" y="66"/>
                    <a:pt x="134" y="70"/>
                  </a:cubicBezTo>
                  <a:cubicBezTo>
                    <a:pt x="137" y="72"/>
                    <a:pt x="138" y="76"/>
                    <a:pt x="137" y="79"/>
                  </a:cubicBezTo>
                  <a:cubicBezTo>
                    <a:pt x="137" y="82"/>
                    <a:pt x="134" y="85"/>
                    <a:pt x="131" y="87"/>
                  </a:cubicBezTo>
                  <a:cubicBezTo>
                    <a:pt x="131" y="87"/>
                    <a:pt x="131" y="87"/>
                    <a:pt x="131" y="87"/>
                  </a:cubicBezTo>
                  <a:cubicBezTo>
                    <a:pt x="128" y="88"/>
                    <a:pt x="125" y="89"/>
                    <a:pt x="122" y="90"/>
                  </a:cubicBezTo>
                  <a:cubicBezTo>
                    <a:pt x="114" y="92"/>
                    <a:pt x="105" y="92"/>
                    <a:pt x="94" y="93"/>
                  </a:cubicBezTo>
                  <a:close/>
                  <a:moveTo>
                    <a:pt x="94" y="5"/>
                  </a:moveTo>
                  <a:cubicBezTo>
                    <a:pt x="92" y="5"/>
                    <a:pt x="90" y="5"/>
                    <a:pt x="89" y="5"/>
                  </a:cubicBezTo>
                  <a:cubicBezTo>
                    <a:pt x="79" y="8"/>
                    <a:pt x="75" y="13"/>
                    <a:pt x="74" y="21"/>
                  </a:cubicBezTo>
                  <a:cubicBezTo>
                    <a:pt x="74" y="31"/>
                    <a:pt x="77" y="39"/>
                    <a:pt x="83" y="46"/>
                  </a:cubicBezTo>
                  <a:cubicBezTo>
                    <a:pt x="86" y="48"/>
                    <a:pt x="87" y="51"/>
                    <a:pt x="86" y="54"/>
                  </a:cubicBezTo>
                  <a:cubicBezTo>
                    <a:pt x="85" y="57"/>
                    <a:pt x="83" y="59"/>
                    <a:pt x="80" y="60"/>
                  </a:cubicBezTo>
                  <a:cubicBezTo>
                    <a:pt x="78" y="61"/>
                    <a:pt x="78" y="61"/>
                    <a:pt x="78" y="61"/>
                  </a:cubicBezTo>
                  <a:cubicBezTo>
                    <a:pt x="76" y="62"/>
                    <a:pt x="74" y="63"/>
                    <a:pt x="72" y="63"/>
                  </a:cubicBezTo>
                  <a:cubicBezTo>
                    <a:pt x="66" y="67"/>
                    <a:pt x="61" y="70"/>
                    <a:pt x="57" y="73"/>
                  </a:cubicBezTo>
                  <a:cubicBezTo>
                    <a:pt x="56" y="75"/>
                    <a:pt x="55" y="76"/>
                    <a:pt x="55" y="78"/>
                  </a:cubicBezTo>
                  <a:cubicBezTo>
                    <a:pt x="56" y="80"/>
                    <a:pt x="57" y="81"/>
                    <a:pt x="60" y="83"/>
                  </a:cubicBezTo>
                  <a:cubicBezTo>
                    <a:pt x="62" y="84"/>
                    <a:pt x="64" y="84"/>
                    <a:pt x="67" y="85"/>
                  </a:cubicBezTo>
                  <a:cubicBezTo>
                    <a:pt x="75" y="87"/>
                    <a:pt x="84" y="87"/>
                    <a:pt x="94" y="87"/>
                  </a:cubicBezTo>
                  <a:cubicBezTo>
                    <a:pt x="104" y="87"/>
                    <a:pt x="113" y="87"/>
                    <a:pt x="121" y="85"/>
                  </a:cubicBezTo>
                  <a:cubicBezTo>
                    <a:pt x="124" y="84"/>
                    <a:pt x="126" y="84"/>
                    <a:pt x="128" y="83"/>
                  </a:cubicBezTo>
                  <a:cubicBezTo>
                    <a:pt x="131" y="81"/>
                    <a:pt x="132" y="80"/>
                    <a:pt x="132" y="78"/>
                  </a:cubicBezTo>
                  <a:cubicBezTo>
                    <a:pt x="133" y="76"/>
                    <a:pt x="132" y="74"/>
                    <a:pt x="131" y="73"/>
                  </a:cubicBezTo>
                  <a:cubicBezTo>
                    <a:pt x="127" y="70"/>
                    <a:pt x="123" y="67"/>
                    <a:pt x="116" y="63"/>
                  </a:cubicBezTo>
                  <a:cubicBezTo>
                    <a:pt x="114" y="63"/>
                    <a:pt x="112" y="62"/>
                    <a:pt x="110" y="61"/>
                  </a:cubicBezTo>
                  <a:cubicBezTo>
                    <a:pt x="108" y="60"/>
                    <a:pt x="108" y="60"/>
                    <a:pt x="108" y="60"/>
                  </a:cubicBezTo>
                  <a:cubicBezTo>
                    <a:pt x="105" y="59"/>
                    <a:pt x="103" y="57"/>
                    <a:pt x="102" y="54"/>
                  </a:cubicBezTo>
                  <a:cubicBezTo>
                    <a:pt x="102" y="51"/>
                    <a:pt x="103" y="48"/>
                    <a:pt x="105" y="46"/>
                  </a:cubicBezTo>
                  <a:cubicBezTo>
                    <a:pt x="111" y="39"/>
                    <a:pt x="114" y="31"/>
                    <a:pt x="114" y="21"/>
                  </a:cubicBezTo>
                  <a:cubicBezTo>
                    <a:pt x="113" y="13"/>
                    <a:pt x="109" y="8"/>
                    <a:pt x="100" y="5"/>
                  </a:cubicBezTo>
                  <a:cubicBezTo>
                    <a:pt x="98" y="5"/>
                    <a:pt x="96" y="5"/>
                    <a:pt x="94" y="5"/>
                  </a:cubicBezTo>
                  <a:close/>
                  <a:moveTo>
                    <a:pt x="129" y="85"/>
                  </a:moveTo>
                  <a:cubicBezTo>
                    <a:pt x="129" y="85"/>
                    <a:pt x="129" y="85"/>
                    <a:pt x="129" y="85"/>
                  </a:cubicBezTo>
                  <a:close/>
                  <a:moveTo>
                    <a:pt x="153" y="93"/>
                  </a:moveTo>
                  <a:cubicBezTo>
                    <a:pt x="151" y="92"/>
                    <a:pt x="151" y="92"/>
                    <a:pt x="151" y="92"/>
                  </a:cubicBezTo>
                  <a:cubicBezTo>
                    <a:pt x="146" y="92"/>
                    <a:pt x="145" y="92"/>
                    <a:pt x="139" y="92"/>
                  </a:cubicBezTo>
                  <a:cubicBezTo>
                    <a:pt x="138" y="92"/>
                    <a:pt x="137" y="90"/>
                    <a:pt x="137" y="89"/>
                  </a:cubicBezTo>
                  <a:cubicBezTo>
                    <a:pt x="137" y="88"/>
                    <a:pt x="139" y="87"/>
                    <a:pt x="140" y="87"/>
                  </a:cubicBezTo>
                  <a:cubicBezTo>
                    <a:pt x="145" y="87"/>
                    <a:pt x="146" y="87"/>
                    <a:pt x="151" y="87"/>
                  </a:cubicBezTo>
                  <a:cubicBezTo>
                    <a:pt x="153" y="87"/>
                    <a:pt x="153" y="87"/>
                    <a:pt x="153" y="87"/>
                  </a:cubicBezTo>
                  <a:cubicBezTo>
                    <a:pt x="160" y="87"/>
                    <a:pt x="166" y="87"/>
                    <a:pt x="172" y="86"/>
                  </a:cubicBezTo>
                  <a:cubicBezTo>
                    <a:pt x="173" y="85"/>
                    <a:pt x="175" y="85"/>
                    <a:pt x="176" y="84"/>
                  </a:cubicBezTo>
                  <a:cubicBezTo>
                    <a:pt x="178" y="83"/>
                    <a:pt x="178" y="83"/>
                    <a:pt x="179" y="82"/>
                  </a:cubicBezTo>
                  <a:cubicBezTo>
                    <a:pt x="179" y="80"/>
                    <a:pt x="178" y="79"/>
                    <a:pt x="178" y="79"/>
                  </a:cubicBezTo>
                  <a:cubicBezTo>
                    <a:pt x="175" y="76"/>
                    <a:pt x="172" y="74"/>
                    <a:pt x="168" y="72"/>
                  </a:cubicBezTo>
                  <a:cubicBezTo>
                    <a:pt x="166" y="72"/>
                    <a:pt x="165" y="71"/>
                    <a:pt x="163" y="71"/>
                  </a:cubicBezTo>
                  <a:cubicBezTo>
                    <a:pt x="162" y="70"/>
                    <a:pt x="162" y="70"/>
                    <a:pt x="162" y="70"/>
                  </a:cubicBezTo>
                  <a:cubicBezTo>
                    <a:pt x="160" y="69"/>
                    <a:pt x="158" y="67"/>
                    <a:pt x="158" y="65"/>
                  </a:cubicBezTo>
                  <a:cubicBezTo>
                    <a:pt x="157" y="63"/>
                    <a:pt x="158" y="60"/>
                    <a:pt x="160" y="59"/>
                  </a:cubicBezTo>
                  <a:cubicBezTo>
                    <a:pt x="164" y="54"/>
                    <a:pt x="166" y="49"/>
                    <a:pt x="166" y="42"/>
                  </a:cubicBezTo>
                  <a:cubicBezTo>
                    <a:pt x="166" y="37"/>
                    <a:pt x="163" y="33"/>
                    <a:pt x="156" y="32"/>
                  </a:cubicBezTo>
                  <a:cubicBezTo>
                    <a:pt x="155" y="32"/>
                    <a:pt x="154" y="32"/>
                    <a:pt x="153" y="31"/>
                  </a:cubicBezTo>
                  <a:cubicBezTo>
                    <a:pt x="152" y="32"/>
                    <a:pt x="150" y="32"/>
                    <a:pt x="149" y="32"/>
                  </a:cubicBezTo>
                  <a:cubicBezTo>
                    <a:pt x="143" y="33"/>
                    <a:pt x="140" y="37"/>
                    <a:pt x="140" y="42"/>
                  </a:cubicBezTo>
                  <a:cubicBezTo>
                    <a:pt x="140" y="49"/>
                    <a:pt x="142" y="54"/>
                    <a:pt x="146" y="59"/>
                  </a:cubicBezTo>
                  <a:cubicBezTo>
                    <a:pt x="148" y="61"/>
                    <a:pt x="149" y="63"/>
                    <a:pt x="148" y="65"/>
                  </a:cubicBezTo>
                  <a:cubicBezTo>
                    <a:pt x="148" y="67"/>
                    <a:pt x="146" y="69"/>
                    <a:pt x="144" y="70"/>
                  </a:cubicBezTo>
                  <a:cubicBezTo>
                    <a:pt x="144" y="70"/>
                    <a:pt x="144" y="70"/>
                    <a:pt x="144" y="70"/>
                  </a:cubicBezTo>
                  <a:cubicBezTo>
                    <a:pt x="142" y="70"/>
                    <a:pt x="141" y="70"/>
                    <a:pt x="140" y="68"/>
                  </a:cubicBezTo>
                  <a:cubicBezTo>
                    <a:pt x="140" y="67"/>
                    <a:pt x="141" y="66"/>
                    <a:pt x="142" y="65"/>
                  </a:cubicBezTo>
                  <a:cubicBezTo>
                    <a:pt x="142" y="65"/>
                    <a:pt x="142" y="65"/>
                    <a:pt x="142" y="65"/>
                  </a:cubicBezTo>
                  <a:cubicBezTo>
                    <a:pt x="143" y="65"/>
                    <a:pt x="143" y="64"/>
                    <a:pt x="143" y="64"/>
                  </a:cubicBezTo>
                  <a:cubicBezTo>
                    <a:pt x="143" y="64"/>
                    <a:pt x="143" y="63"/>
                    <a:pt x="142" y="62"/>
                  </a:cubicBezTo>
                  <a:cubicBezTo>
                    <a:pt x="137" y="57"/>
                    <a:pt x="135" y="50"/>
                    <a:pt x="135" y="42"/>
                  </a:cubicBezTo>
                  <a:cubicBezTo>
                    <a:pt x="135" y="37"/>
                    <a:pt x="138" y="30"/>
                    <a:pt x="148" y="27"/>
                  </a:cubicBezTo>
                  <a:cubicBezTo>
                    <a:pt x="150" y="27"/>
                    <a:pt x="151" y="26"/>
                    <a:pt x="153" y="26"/>
                  </a:cubicBezTo>
                  <a:cubicBezTo>
                    <a:pt x="154" y="26"/>
                    <a:pt x="156" y="27"/>
                    <a:pt x="158" y="27"/>
                  </a:cubicBezTo>
                  <a:cubicBezTo>
                    <a:pt x="168" y="30"/>
                    <a:pt x="171" y="37"/>
                    <a:pt x="171" y="42"/>
                  </a:cubicBezTo>
                  <a:cubicBezTo>
                    <a:pt x="171" y="50"/>
                    <a:pt x="169" y="57"/>
                    <a:pt x="163" y="62"/>
                  </a:cubicBezTo>
                  <a:cubicBezTo>
                    <a:pt x="163" y="63"/>
                    <a:pt x="163" y="63"/>
                    <a:pt x="163" y="64"/>
                  </a:cubicBezTo>
                  <a:cubicBezTo>
                    <a:pt x="163" y="64"/>
                    <a:pt x="163" y="65"/>
                    <a:pt x="164" y="65"/>
                  </a:cubicBezTo>
                  <a:cubicBezTo>
                    <a:pt x="165" y="66"/>
                    <a:pt x="165" y="66"/>
                    <a:pt x="165" y="66"/>
                  </a:cubicBezTo>
                  <a:cubicBezTo>
                    <a:pt x="167" y="66"/>
                    <a:pt x="168" y="67"/>
                    <a:pt x="170" y="68"/>
                  </a:cubicBezTo>
                  <a:cubicBezTo>
                    <a:pt x="175" y="70"/>
                    <a:pt x="179" y="72"/>
                    <a:pt x="181" y="75"/>
                  </a:cubicBezTo>
                  <a:cubicBezTo>
                    <a:pt x="183" y="77"/>
                    <a:pt x="184" y="80"/>
                    <a:pt x="184" y="82"/>
                  </a:cubicBezTo>
                  <a:cubicBezTo>
                    <a:pt x="183" y="85"/>
                    <a:pt x="181" y="87"/>
                    <a:pt x="178" y="89"/>
                  </a:cubicBezTo>
                  <a:cubicBezTo>
                    <a:pt x="177" y="89"/>
                    <a:pt x="175" y="90"/>
                    <a:pt x="173" y="91"/>
                  </a:cubicBezTo>
                  <a:cubicBezTo>
                    <a:pt x="167" y="92"/>
                    <a:pt x="160" y="92"/>
                    <a:pt x="153" y="93"/>
                  </a:cubicBezTo>
                  <a:close/>
                  <a:moveTo>
                    <a:pt x="35" y="93"/>
                  </a:moveTo>
                  <a:cubicBezTo>
                    <a:pt x="27" y="92"/>
                    <a:pt x="20" y="92"/>
                    <a:pt x="13" y="90"/>
                  </a:cubicBezTo>
                  <a:cubicBezTo>
                    <a:pt x="11" y="90"/>
                    <a:pt x="9" y="89"/>
                    <a:pt x="7" y="88"/>
                  </a:cubicBezTo>
                  <a:cubicBezTo>
                    <a:pt x="4" y="87"/>
                    <a:pt x="1" y="84"/>
                    <a:pt x="1" y="81"/>
                  </a:cubicBezTo>
                  <a:cubicBezTo>
                    <a:pt x="0" y="79"/>
                    <a:pt x="1" y="76"/>
                    <a:pt x="4" y="74"/>
                  </a:cubicBezTo>
                  <a:cubicBezTo>
                    <a:pt x="7" y="71"/>
                    <a:pt x="11" y="68"/>
                    <a:pt x="16" y="66"/>
                  </a:cubicBezTo>
                  <a:cubicBezTo>
                    <a:pt x="18" y="65"/>
                    <a:pt x="20" y="64"/>
                    <a:pt x="21" y="63"/>
                  </a:cubicBezTo>
                  <a:cubicBezTo>
                    <a:pt x="23" y="63"/>
                    <a:pt x="23" y="63"/>
                    <a:pt x="23" y="63"/>
                  </a:cubicBezTo>
                  <a:cubicBezTo>
                    <a:pt x="24" y="63"/>
                    <a:pt x="24" y="62"/>
                    <a:pt x="24" y="61"/>
                  </a:cubicBezTo>
                  <a:cubicBezTo>
                    <a:pt x="25" y="60"/>
                    <a:pt x="24" y="60"/>
                    <a:pt x="24" y="59"/>
                  </a:cubicBezTo>
                  <a:cubicBezTo>
                    <a:pt x="18" y="53"/>
                    <a:pt x="15" y="46"/>
                    <a:pt x="15" y="37"/>
                  </a:cubicBezTo>
                  <a:cubicBezTo>
                    <a:pt x="16" y="31"/>
                    <a:pt x="18" y="23"/>
                    <a:pt x="30" y="21"/>
                  </a:cubicBezTo>
                  <a:cubicBezTo>
                    <a:pt x="32" y="20"/>
                    <a:pt x="33" y="20"/>
                    <a:pt x="35" y="20"/>
                  </a:cubicBezTo>
                  <a:cubicBezTo>
                    <a:pt x="37" y="20"/>
                    <a:pt x="39" y="20"/>
                    <a:pt x="40" y="21"/>
                  </a:cubicBezTo>
                  <a:cubicBezTo>
                    <a:pt x="52" y="23"/>
                    <a:pt x="54" y="31"/>
                    <a:pt x="55" y="37"/>
                  </a:cubicBezTo>
                  <a:cubicBezTo>
                    <a:pt x="55" y="46"/>
                    <a:pt x="52" y="53"/>
                    <a:pt x="46" y="59"/>
                  </a:cubicBezTo>
                  <a:cubicBezTo>
                    <a:pt x="46" y="60"/>
                    <a:pt x="45" y="60"/>
                    <a:pt x="46" y="61"/>
                  </a:cubicBezTo>
                  <a:cubicBezTo>
                    <a:pt x="46" y="62"/>
                    <a:pt x="47" y="63"/>
                    <a:pt x="48" y="63"/>
                  </a:cubicBezTo>
                  <a:cubicBezTo>
                    <a:pt x="49" y="63"/>
                    <a:pt x="49" y="63"/>
                    <a:pt x="49" y="63"/>
                  </a:cubicBezTo>
                  <a:cubicBezTo>
                    <a:pt x="50" y="64"/>
                    <a:pt x="51" y="65"/>
                    <a:pt x="50" y="67"/>
                  </a:cubicBezTo>
                  <a:cubicBezTo>
                    <a:pt x="50" y="68"/>
                    <a:pt x="48" y="69"/>
                    <a:pt x="47" y="68"/>
                  </a:cubicBezTo>
                  <a:cubicBezTo>
                    <a:pt x="46" y="68"/>
                    <a:pt x="46" y="68"/>
                    <a:pt x="46" y="68"/>
                  </a:cubicBezTo>
                  <a:cubicBezTo>
                    <a:pt x="43" y="67"/>
                    <a:pt x="41" y="65"/>
                    <a:pt x="41" y="62"/>
                  </a:cubicBezTo>
                  <a:cubicBezTo>
                    <a:pt x="40" y="60"/>
                    <a:pt x="41" y="57"/>
                    <a:pt x="43" y="55"/>
                  </a:cubicBezTo>
                  <a:cubicBezTo>
                    <a:pt x="48" y="51"/>
                    <a:pt x="50" y="45"/>
                    <a:pt x="50" y="37"/>
                  </a:cubicBezTo>
                  <a:cubicBezTo>
                    <a:pt x="49" y="31"/>
                    <a:pt x="46" y="27"/>
                    <a:pt x="39" y="25"/>
                  </a:cubicBezTo>
                  <a:cubicBezTo>
                    <a:pt x="38" y="25"/>
                    <a:pt x="36" y="25"/>
                    <a:pt x="35" y="25"/>
                  </a:cubicBezTo>
                  <a:cubicBezTo>
                    <a:pt x="34" y="25"/>
                    <a:pt x="32" y="25"/>
                    <a:pt x="31" y="25"/>
                  </a:cubicBezTo>
                  <a:cubicBezTo>
                    <a:pt x="24" y="27"/>
                    <a:pt x="21" y="31"/>
                    <a:pt x="21" y="37"/>
                  </a:cubicBezTo>
                  <a:cubicBezTo>
                    <a:pt x="20" y="45"/>
                    <a:pt x="22" y="51"/>
                    <a:pt x="27" y="56"/>
                  </a:cubicBezTo>
                  <a:cubicBezTo>
                    <a:pt x="29" y="57"/>
                    <a:pt x="30" y="60"/>
                    <a:pt x="29" y="62"/>
                  </a:cubicBezTo>
                  <a:cubicBezTo>
                    <a:pt x="29" y="65"/>
                    <a:pt x="27" y="67"/>
                    <a:pt x="24" y="68"/>
                  </a:cubicBezTo>
                  <a:cubicBezTo>
                    <a:pt x="23" y="68"/>
                    <a:pt x="23" y="68"/>
                    <a:pt x="23" y="68"/>
                  </a:cubicBezTo>
                  <a:cubicBezTo>
                    <a:pt x="22" y="69"/>
                    <a:pt x="20" y="69"/>
                    <a:pt x="19" y="70"/>
                  </a:cubicBezTo>
                  <a:cubicBezTo>
                    <a:pt x="13" y="72"/>
                    <a:pt x="10" y="75"/>
                    <a:pt x="7" y="78"/>
                  </a:cubicBezTo>
                  <a:cubicBezTo>
                    <a:pt x="6" y="79"/>
                    <a:pt x="6" y="80"/>
                    <a:pt x="6" y="81"/>
                  </a:cubicBezTo>
                  <a:cubicBezTo>
                    <a:pt x="6" y="82"/>
                    <a:pt x="7" y="83"/>
                    <a:pt x="9" y="84"/>
                  </a:cubicBezTo>
                  <a:cubicBezTo>
                    <a:pt x="11" y="84"/>
                    <a:pt x="12" y="85"/>
                    <a:pt x="14" y="86"/>
                  </a:cubicBezTo>
                  <a:cubicBezTo>
                    <a:pt x="21" y="87"/>
                    <a:pt x="27" y="87"/>
                    <a:pt x="35" y="87"/>
                  </a:cubicBezTo>
                  <a:cubicBezTo>
                    <a:pt x="40" y="87"/>
                    <a:pt x="44" y="87"/>
                    <a:pt x="47" y="87"/>
                  </a:cubicBezTo>
                  <a:cubicBezTo>
                    <a:pt x="49" y="87"/>
                    <a:pt x="50" y="88"/>
                    <a:pt x="50" y="89"/>
                  </a:cubicBezTo>
                  <a:cubicBezTo>
                    <a:pt x="50" y="91"/>
                    <a:pt x="49" y="92"/>
                    <a:pt x="48" y="92"/>
                  </a:cubicBezTo>
                  <a:cubicBezTo>
                    <a:pt x="44" y="92"/>
                    <a:pt x="40" y="92"/>
                    <a:pt x="35"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Tree>
    <p:extLst>
      <p:ext uri="{BB962C8B-B14F-4D97-AF65-F5344CB8AC3E}">
        <p14:creationId xmlns:p14="http://schemas.microsoft.com/office/powerpoint/2010/main" val="3904639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6FBC-413C-40BD-B635-9C12B7634C72}"/>
              </a:ext>
            </a:extLst>
          </p:cNvPr>
          <p:cNvSpPr>
            <a:spLocks noGrp="1"/>
          </p:cNvSpPr>
          <p:nvPr>
            <p:ph type="ctrTitle"/>
          </p:nvPr>
        </p:nvSpPr>
        <p:spPr>
          <a:xfrm>
            <a:off x="4817392" y="2110391"/>
            <a:ext cx="6474941" cy="1571179"/>
          </a:xfrm>
        </p:spPr>
        <p:txBody>
          <a:bodyPr>
            <a:normAutofit fontScale="90000"/>
          </a:bodyPr>
          <a:lstStyle/>
          <a:p>
            <a:r>
              <a:rPr lang="en-US" dirty="0">
                <a:latin typeface="Gotham Bold"/>
                <a:cs typeface="Gotham Bold"/>
              </a:rPr>
              <a:t>Subgroup Population</a:t>
            </a:r>
          </a:p>
        </p:txBody>
      </p:sp>
    </p:spTree>
    <p:extLst>
      <p:ext uri="{BB962C8B-B14F-4D97-AF65-F5344CB8AC3E}">
        <p14:creationId xmlns:p14="http://schemas.microsoft.com/office/powerpoint/2010/main" val="242914794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1D978-E40A-614B-BEB0-CD37AA78C4A5}"/>
              </a:ext>
            </a:extLst>
          </p:cNvPr>
          <p:cNvSpPr>
            <a:spLocks noGrp="1"/>
          </p:cNvSpPr>
          <p:nvPr>
            <p:ph type="title"/>
          </p:nvPr>
        </p:nvSpPr>
        <p:spPr>
          <a:xfrm>
            <a:off x="235587" y="208824"/>
            <a:ext cx="11589829" cy="901341"/>
          </a:xfrm>
          <a:solidFill>
            <a:srgbClr val="FFD01B"/>
          </a:solidFill>
        </p:spPr>
        <p:txBody>
          <a:bodyPr>
            <a:normAutofit/>
          </a:bodyPr>
          <a:lstStyle/>
          <a:p>
            <a:pPr lvl="0"/>
            <a:r>
              <a:rPr lang="en-US" sz="3600" dirty="0"/>
              <a:t>Vision, Mission, and Goals</a:t>
            </a:r>
          </a:p>
        </p:txBody>
      </p:sp>
      <p:sp>
        <p:nvSpPr>
          <p:cNvPr id="21" name="Freeform: Shape 20">
            <a:extLst>
              <a:ext uri="{FF2B5EF4-FFF2-40B4-BE49-F238E27FC236}">
                <a16:creationId xmlns:a16="http://schemas.microsoft.com/office/drawing/2014/main" id="{7055EA4D-3ACD-4769-B818-CB34AE453471}"/>
              </a:ext>
            </a:extLst>
          </p:cNvPr>
          <p:cNvSpPr/>
          <p:nvPr/>
        </p:nvSpPr>
        <p:spPr>
          <a:xfrm>
            <a:off x="909196" y="1347063"/>
            <a:ext cx="10772878" cy="968490"/>
          </a:xfrm>
          <a:custGeom>
            <a:avLst/>
            <a:gdLst>
              <a:gd name="connsiteX0" fmla="*/ 0 w 10771755"/>
              <a:gd name="connsiteY0" fmla="*/ 0 h 842759"/>
              <a:gd name="connsiteX1" fmla="*/ 10350376 w 10771755"/>
              <a:gd name="connsiteY1" fmla="*/ 0 h 842759"/>
              <a:gd name="connsiteX2" fmla="*/ 10771755 w 10771755"/>
              <a:gd name="connsiteY2" fmla="*/ 421380 h 842759"/>
              <a:gd name="connsiteX3" fmla="*/ 10350376 w 10771755"/>
              <a:gd name="connsiteY3" fmla="*/ 842759 h 842759"/>
              <a:gd name="connsiteX4" fmla="*/ 0 w 10771755"/>
              <a:gd name="connsiteY4" fmla="*/ 842759 h 842759"/>
              <a:gd name="connsiteX5" fmla="*/ 0 w 10771755"/>
              <a:gd name="connsiteY5" fmla="*/ 0 h 8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1755" h="842759">
                <a:moveTo>
                  <a:pt x="10771755" y="842758"/>
                </a:moveTo>
                <a:lnTo>
                  <a:pt x="421379" y="842758"/>
                </a:lnTo>
                <a:lnTo>
                  <a:pt x="0" y="421379"/>
                </a:lnTo>
                <a:lnTo>
                  <a:pt x="421379" y="1"/>
                </a:lnTo>
                <a:lnTo>
                  <a:pt x="10771755" y="1"/>
                </a:lnTo>
                <a:lnTo>
                  <a:pt x="10771755" y="842758"/>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82324" tIns="91441" rIns="170688" bIns="91441" numCol="1" spcCol="1270" anchor="ctr" anchorCtr="0">
            <a:noAutofit/>
          </a:bodyPr>
          <a:lstStyle/>
          <a:p>
            <a:pPr marL="0" lvl="0" indent="0" rtl="0">
              <a:lnSpc>
                <a:spcPct val="70000"/>
              </a:lnSpc>
              <a:spcBef>
                <a:spcPts val="1000"/>
              </a:spcBef>
              <a:spcAft>
                <a:spcPts val="0"/>
              </a:spcAft>
              <a:buClr>
                <a:schemeClr val="dk1"/>
              </a:buClr>
              <a:buSzPts val="1860"/>
              <a:buNone/>
            </a:pPr>
            <a:endParaRPr lang="en-US" dirty="0">
              <a:cs typeface="Gotham Medium Regular" panose="020B0604020202020204" charset="0"/>
            </a:endParaRPr>
          </a:p>
          <a:p>
            <a:pPr marL="0" lvl="0" indent="0" rtl="0">
              <a:spcAft>
                <a:spcPts val="0"/>
              </a:spcAft>
              <a:buClr>
                <a:schemeClr val="dk1"/>
              </a:buClr>
              <a:buSzPts val="1860"/>
              <a:buNone/>
            </a:pPr>
            <a:r>
              <a:rPr lang="en-US" dirty="0">
                <a:cs typeface="Gotham Medium Regular" panose="020B0604020202020204" charset="0"/>
              </a:rPr>
              <a:t>   </a:t>
            </a:r>
            <a:r>
              <a:rPr lang="en-US" sz="2000" b="1" dirty="0">
                <a:cs typeface="Gotham Medium Regular" panose="020B0604020202020204" charset="0"/>
              </a:rPr>
              <a:t>At Jackson Public Schools, we prepare scholars to achieve globally, to contribute locally, and  </a:t>
            </a:r>
          </a:p>
          <a:p>
            <a:pPr marL="0" lvl="0" indent="0" rtl="0">
              <a:spcAft>
                <a:spcPts val="0"/>
              </a:spcAft>
              <a:buClr>
                <a:schemeClr val="dk1"/>
              </a:buClr>
              <a:buSzPts val="1860"/>
              <a:buNone/>
            </a:pPr>
            <a:r>
              <a:rPr lang="en-US" sz="2000" b="1" dirty="0">
                <a:cs typeface="Gotham Medium Regular" panose="020B0604020202020204" charset="0"/>
              </a:rPr>
              <a:t>   to  be fulfilled individually.</a:t>
            </a:r>
          </a:p>
        </p:txBody>
      </p:sp>
      <p:sp>
        <p:nvSpPr>
          <p:cNvPr id="23" name="Freeform: Shape 22">
            <a:extLst>
              <a:ext uri="{FF2B5EF4-FFF2-40B4-BE49-F238E27FC236}">
                <a16:creationId xmlns:a16="http://schemas.microsoft.com/office/drawing/2014/main" id="{417FED81-9620-4FBA-B78D-32A9EE2C55D8}"/>
              </a:ext>
            </a:extLst>
          </p:cNvPr>
          <p:cNvSpPr/>
          <p:nvPr/>
        </p:nvSpPr>
        <p:spPr>
          <a:xfrm>
            <a:off x="819456" y="2919878"/>
            <a:ext cx="10771756" cy="995771"/>
          </a:xfrm>
          <a:custGeom>
            <a:avLst/>
            <a:gdLst>
              <a:gd name="connsiteX0" fmla="*/ 0 w 10773999"/>
              <a:gd name="connsiteY0" fmla="*/ 0 h 842759"/>
              <a:gd name="connsiteX1" fmla="*/ 10352620 w 10773999"/>
              <a:gd name="connsiteY1" fmla="*/ 0 h 842759"/>
              <a:gd name="connsiteX2" fmla="*/ 10773999 w 10773999"/>
              <a:gd name="connsiteY2" fmla="*/ 421380 h 842759"/>
              <a:gd name="connsiteX3" fmla="*/ 10352620 w 10773999"/>
              <a:gd name="connsiteY3" fmla="*/ 842759 h 842759"/>
              <a:gd name="connsiteX4" fmla="*/ 0 w 10773999"/>
              <a:gd name="connsiteY4" fmla="*/ 842759 h 842759"/>
              <a:gd name="connsiteX5" fmla="*/ 0 w 10773999"/>
              <a:gd name="connsiteY5" fmla="*/ 0 h 8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3999" h="842759">
                <a:moveTo>
                  <a:pt x="10773999" y="842758"/>
                </a:moveTo>
                <a:lnTo>
                  <a:pt x="421379" y="842758"/>
                </a:lnTo>
                <a:lnTo>
                  <a:pt x="0" y="421379"/>
                </a:lnTo>
                <a:lnTo>
                  <a:pt x="421379" y="1"/>
                </a:lnTo>
                <a:lnTo>
                  <a:pt x="10773999" y="1"/>
                </a:lnTo>
                <a:lnTo>
                  <a:pt x="10773999" y="842758"/>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82324" tIns="91441" rIns="170688" bIns="91441" numCol="1" spcCol="1270" anchor="ctr" anchorCtr="0">
            <a:noAutofit/>
          </a:bodyPr>
          <a:lstStyle/>
          <a:p>
            <a:pPr marL="0" lvl="0" indent="0" algn="l" rtl="0">
              <a:spcAft>
                <a:spcPts val="0"/>
              </a:spcAft>
              <a:buClr>
                <a:schemeClr val="dk1"/>
              </a:buClr>
              <a:buSzPts val="1860"/>
              <a:buNone/>
            </a:pPr>
            <a:r>
              <a:rPr lang="en-US" dirty="0">
                <a:cs typeface="Microsoft Uighur" panose="02000000000000000000" pitchFamily="2" charset="-78"/>
              </a:rPr>
              <a:t>    </a:t>
            </a:r>
            <a:r>
              <a:rPr lang="en-US" b="1" dirty="0">
                <a:cs typeface="Microsoft Uighur" panose="02000000000000000000" pitchFamily="2" charset="-78"/>
              </a:rPr>
              <a:t>At Jackson Public Schools, we develop scholars through world-class learning experiences to attain an </a:t>
            </a:r>
          </a:p>
          <a:p>
            <a:pPr marL="0" lvl="0" indent="0" algn="l" rtl="0">
              <a:spcAft>
                <a:spcPts val="0"/>
              </a:spcAft>
              <a:buClr>
                <a:schemeClr val="dk1"/>
              </a:buClr>
              <a:buSzPts val="1860"/>
              <a:buNone/>
            </a:pPr>
            <a:r>
              <a:rPr lang="en-US" b="1" dirty="0">
                <a:cs typeface="Microsoft Uighur" panose="02000000000000000000" pitchFamily="2" charset="-78"/>
              </a:rPr>
              <a:t>    exceptional knowledge base, critical and relevant skill sets, and the necessary dispositions for great  </a:t>
            </a:r>
          </a:p>
          <a:p>
            <a:pPr marL="0" lvl="0" indent="0" algn="l" rtl="0">
              <a:spcAft>
                <a:spcPts val="0"/>
              </a:spcAft>
              <a:buClr>
                <a:schemeClr val="dk1"/>
              </a:buClr>
              <a:buSzPts val="1860"/>
              <a:buNone/>
            </a:pPr>
            <a:r>
              <a:rPr lang="en-US" b="1" dirty="0">
                <a:cs typeface="Microsoft Uighur" panose="02000000000000000000" pitchFamily="2" charset="-78"/>
              </a:rPr>
              <a:t>    success</a:t>
            </a:r>
            <a:r>
              <a:rPr lang="en-US" b="1" dirty="0">
                <a:latin typeface="Gotham Medium Regular" panose="020B0604020202020204" charset="0"/>
                <a:cs typeface="Gotham Medium Regular" panose="020B0604020202020204" charset="0"/>
              </a:rPr>
              <a:t>.</a:t>
            </a:r>
          </a:p>
        </p:txBody>
      </p:sp>
      <p:sp>
        <p:nvSpPr>
          <p:cNvPr id="25" name="Freeform: Shape 24">
            <a:extLst>
              <a:ext uri="{FF2B5EF4-FFF2-40B4-BE49-F238E27FC236}">
                <a16:creationId xmlns:a16="http://schemas.microsoft.com/office/drawing/2014/main" id="{41B4967A-58AB-4C82-8F52-6E170FB02295}"/>
              </a:ext>
            </a:extLst>
          </p:cNvPr>
          <p:cNvSpPr/>
          <p:nvPr/>
        </p:nvSpPr>
        <p:spPr>
          <a:xfrm>
            <a:off x="1044918" y="4316352"/>
            <a:ext cx="10548536" cy="1094220"/>
          </a:xfrm>
          <a:custGeom>
            <a:avLst/>
            <a:gdLst>
              <a:gd name="connsiteX0" fmla="*/ 0 w 10773999"/>
              <a:gd name="connsiteY0" fmla="*/ 0 h 842759"/>
              <a:gd name="connsiteX1" fmla="*/ 10352620 w 10773999"/>
              <a:gd name="connsiteY1" fmla="*/ 0 h 842759"/>
              <a:gd name="connsiteX2" fmla="*/ 10773999 w 10773999"/>
              <a:gd name="connsiteY2" fmla="*/ 421380 h 842759"/>
              <a:gd name="connsiteX3" fmla="*/ 10352620 w 10773999"/>
              <a:gd name="connsiteY3" fmla="*/ 842759 h 842759"/>
              <a:gd name="connsiteX4" fmla="*/ 0 w 10773999"/>
              <a:gd name="connsiteY4" fmla="*/ 842759 h 842759"/>
              <a:gd name="connsiteX5" fmla="*/ 0 w 10773999"/>
              <a:gd name="connsiteY5" fmla="*/ 0 h 8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3999" h="842759">
                <a:moveTo>
                  <a:pt x="10773999" y="842758"/>
                </a:moveTo>
                <a:lnTo>
                  <a:pt x="421379" y="842758"/>
                </a:lnTo>
                <a:lnTo>
                  <a:pt x="0" y="421379"/>
                </a:lnTo>
                <a:lnTo>
                  <a:pt x="421379" y="1"/>
                </a:lnTo>
                <a:lnTo>
                  <a:pt x="10773999" y="1"/>
                </a:lnTo>
                <a:lnTo>
                  <a:pt x="10773999" y="842758"/>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82324" tIns="91441" rIns="170688" bIns="91440" numCol="1" spcCol="1270" anchor="ctr" anchorCtr="0">
            <a:noAutofit/>
          </a:bodyPr>
          <a:lstStyle/>
          <a:p>
            <a:pPr marL="0" lvl="0" indent="0" algn="l" rtl="0">
              <a:spcAft>
                <a:spcPts val="0"/>
              </a:spcAft>
              <a:buClr>
                <a:schemeClr val="dk1"/>
              </a:buClr>
              <a:buSzPts val="1860"/>
              <a:buNone/>
            </a:pPr>
            <a:r>
              <a:rPr lang="en-US" dirty="0">
                <a:cs typeface="Gotham Medium Regular" panose="020B0604020202020204" charset="0"/>
              </a:rPr>
              <a:t>   </a:t>
            </a:r>
            <a:r>
              <a:rPr lang="en-US" sz="2000" b="1" dirty="0">
                <a:cs typeface="Gotham Medium Regular" panose="020B0604020202020204" charset="0"/>
              </a:rPr>
              <a:t>At Jackson Public Schools, we believe in the importance of </a:t>
            </a:r>
            <a:r>
              <a:rPr lang="en-US" sz="2000" b="1" dirty="0">
                <a:solidFill>
                  <a:srgbClr val="FFFF00"/>
                </a:solidFill>
                <a:cs typeface="Gotham Medium Regular" panose="020B0604020202020204" charset="0"/>
              </a:rPr>
              <a:t>equity</a:t>
            </a:r>
            <a:r>
              <a:rPr lang="en-US" sz="2000" b="1" dirty="0">
                <a:cs typeface="Gotham Medium Regular" panose="020B0604020202020204" charset="0"/>
              </a:rPr>
              <a:t>, </a:t>
            </a:r>
            <a:r>
              <a:rPr lang="en-US" sz="2000" b="1" dirty="0">
                <a:solidFill>
                  <a:srgbClr val="FFFF00"/>
                </a:solidFill>
                <a:cs typeface="Gotham Medium Regular" panose="020B0604020202020204" charset="0"/>
              </a:rPr>
              <a:t>excellence, growth   </a:t>
            </a:r>
          </a:p>
          <a:p>
            <a:pPr marL="0" lvl="0" indent="0" algn="l" rtl="0">
              <a:spcAft>
                <a:spcPts val="0"/>
              </a:spcAft>
              <a:buClr>
                <a:schemeClr val="dk1"/>
              </a:buClr>
              <a:buSzPts val="1860"/>
              <a:buNone/>
            </a:pPr>
            <a:r>
              <a:rPr lang="en-US" sz="2000" b="1" dirty="0">
                <a:cs typeface="Gotham Medium Regular" panose="020B0604020202020204" charset="0"/>
              </a:rPr>
              <a:t>  </a:t>
            </a:r>
            <a:r>
              <a:rPr lang="en-US" sz="2000" b="1" dirty="0">
                <a:solidFill>
                  <a:srgbClr val="FFFF00"/>
                </a:solidFill>
                <a:cs typeface="Gotham Medium Regular" panose="020B0604020202020204" charset="0"/>
              </a:rPr>
              <a:t> mindset</a:t>
            </a:r>
            <a:r>
              <a:rPr lang="en-US" sz="2000" b="1" dirty="0">
                <a:cs typeface="Gotham Medium Regular" panose="020B0604020202020204" charset="0"/>
              </a:rPr>
              <a:t>, relationships, relevance, and positive and respectful cultures.</a:t>
            </a:r>
          </a:p>
        </p:txBody>
      </p:sp>
      <p:sp>
        <p:nvSpPr>
          <p:cNvPr id="31" name="Oval 30" descr="Question Mark">
            <a:extLst>
              <a:ext uri="{FF2B5EF4-FFF2-40B4-BE49-F238E27FC236}">
                <a16:creationId xmlns:a16="http://schemas.microsoft.com/office/drawing/2014/main" id="{CF7DC51B-C037-4F0A-AFB3-599DDEFF574B}"/>
              </a:ext>
            </a:extLst>
          </p:cNvPr>
          <p:cNvSpPr/>
          <p:nvPr/>
        </p:nvSpPr>
        <p:spPr>
          <a:xfrm>
            <a:off x="598546" y="4365577"/>
            <a:ext cx="1093808" cy="995771"/>
          </a:xfrm>
          <a:prstGeom prst="ellipse">
            <a:avLst/>
          </a:prstGeom>
          <a:solidFill>
            <a:schemeClr val="accent2"/>
          </a:solid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 name="TextBox 2">
            <a:extLst>
              <a:ext uri="{FF2B5EF4-FFF2-40B4-BE49-F238E27FC236}">
                <a16:creationId xmlns:a16="http://schemas.microsoft.com/office/drawing/2014/main" id="{87422C1A-6AEC-4860-AE25-74F4CF6B1C44}"/>
              </a:ext>
            </a:extLst>
          </p:cNvPr>
          <p:cNvSpPr txBox="1"/>
          <p:nvPr/>
        </p:nvSpPr>
        <p:spPr>
          <a:xfrm>
            <a:off x="726692" y="4530863"/>
            <a:ext cx="837516" cy="646331"/>
          </a:xfrm>
          <a:prstGeom prst="rect">
            <a:avLst/>
          </a:prstGeom>
          <a:noFill/>
        </p:spPr>
        <p:txBody>
          <a:bodyPr wrap="square" rtlCol="0">
            <a:spAutoFit/>
          </a:bodyPr>
          <a:lstStyle/>
          <a:p>
            <a:pPr algn="ctr"/>
            <a:r>
              <a:rPr lang="en-US" b="1" dirty="0"/>
              <a:t>Core Values</a:t>
            </a:r>
          </a:p>
        </p:txBody>
      </p:sp>
      <p:sp>
        <p:nvSpPr>
          <p:cNvPr id="16" name="Oval 15" descr="Question Mark">
            <a:extLst>
              <a:ext uri="{FF2B5EF4-FFF2-40B4-BE49-F238E27FC236}">
                <a16:creationId xmlns:a16="http://schemas.microsoft.com/office/drawing/2014/main" id="{690DC892-151E-408A-AB7A-A1CCCA20F1DA}"/>
              </a:ext>
            </a:extLst>
          </p:cNvPr>
          <p:cNvSpPr/>
          <p:nvPr/>
        </p:nvSpPr>
        <p:spPr>
          <a:xfrm>
            <a:off x="421832" y="2919877"/>
            <a:ext cx="1093808" cy="995771"/>
          </a:xfrm>
          <a:prstGeom prst="ellipse">
            <a:avLst/>
          </a:prstGeom>
          <a:solidFill>
            <a:schemeClr val="accent2"/>
          </a:solid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7" name="TextBox 16">
            <a:extLst>
              <a:ext uri="{FF2B5EF4-FFF2-40B4-BE49-F238E27FC236}">
                <a16:creationId xmlns:a16="http://schemas.microsoft.com/office/drawing/2014/main" id="{5A016A84-CBF2-488F-92EE-FDD815196CBF}"/>
              </a:ext>
            </a:extLst>
          </p:cNvPr>
          <p:cNvSpPr txBox="1"/>
          <p:nvPr/>
        </p:nvSpPr>
        <p:spPr>
          <a:xfrm>
            <a:off x="548280" y="3209412"/>
            <a:ext cx="938048" cy="369332"/>
          </a:xfrm>
          <a:prstGeom prst="rect">
            <a:avLst/>
          </a:prstGeom>
          <a:noFill/>
        </p:spPr>
        <p:txBody>
          <a:bodyPr wrap="square" rtlCol="0">
            <a:spAutoFit/>
          </a:bodyPr>
          <a:lstStyle/>
          <a:p>
            <a:pPr algn="ctr"/>
            <a:r>
              <a:rPr lang="en-US" b="1" dirty="0"/>
              <a:t>Mission</a:t>
            </a:r>
          </a:p>
        </p:txBody>
      </p:sp>
      <p:sp>
        <p:nvSpPr>
          <p:cNvPr id="18" name="Oval 17" descr="Question Mark">
            <a:extLst>
              <a:ext uri="{FF2B5EF4-FFF2-40B4-BE49-F238E27FC236}">
                <a16:creationId xmlns:a16="http://schemas.microsoft.com/office/drawing/2014/main" id="{7BDD72DB-656F-4D95-B8B3-3E91CFA543DD}"/>
              </a:ext>
            </a:extLst>
          </p:cNvPr>
          <p:cNvSpPr/>
          <p:nvPr/>
        </p:nvSpPr>
        <p:spPr>
          <a:xfrm>
            <a:off x="432046" y="1297838"/>
            <a:ext cx="1093808" cy="995771"/>
          </a:xfrm>
          <a:prstGeom prst="ellipse">
            <a:avLst/>
          </a:prstGeom>
          <a:solidFill>
            <a:schemeClr val="accent2"/>
          </a:solid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9" name="TextBox 18">
            <a:extLst>
              <a:ext uri="{FF2B5EF4-FFF2-40B4-BE49-F238E27FC236}">
                <a16:creationId xmlns:a16="http://schemas.microsoft.com/office/drawing/2014/main" id="{A207FC78-7945-442E-AEE0-2CFE5FC93BDA}"/>
              </a:ext>
            </a:extLst>
          </p:cNvPr>
          <p:cNvSpPr txBox="1"/>
          <p:nvPr/>
        </p:nvSpPr>
        <p:spPr>
          <a:xfrm>
            <a:off x="509926" y="1641621"/>
            <a:ext cx="938048" cy="369332"/>
          </a:xfrm>
          <a:prstGeom prst="rect">
            <a:avLst/>
          </a:prstGeom>
          <a:noFill/>
        </p:spPr>
        <p:txBody>
          <a:bodyPr wrap="square" rtlCol="0">
            <a:spAutoFit/>
          </a:bodyPr>
          <a:lstStyle/>
          <a:p>
            <a:pPr algn="ctr"/>
            <a:r>
              <a:rPr lang="en-US" b="1" dirty="0"/>
              <a:t>Vision</a:t>
            </a:r>
          </a:p>
        </p:txBody>
      </p:sp>
    </p:spTree>
    <p:extLst>
      <p:ext uri="{BB962C8B-B14F-4D97-AF65-F5344CB8AC3E}">
        <p14:creationId xmlns:p14="http://schemas.microsoft.com/office/powerpoint/2010/main" val="1240359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EB26-88CF-446C-AAC0-E5CB0AD77A1F}"/>
              </a:ext>
            </a:extLst>
          </p:cNvPr>
          <p:cNvSpPr>
            <a:spLocks noGrp="1"/>
          </p:cNvSpPr>
          <p:nvPr>
            <p:ph type="title"/>
          </p:nvPr>
        </p:nvSpPr>
        <p:spPr>
          <a:xfrm>
            <a:off x="2066179" y="302084"/>
            <a:ext cx="9068870" cy="1255597"/>
          </a:xfrm>
        </p:spPr>
        <p:txBody>
          <a:bodyPr>
            <a:normAutofit/>
          </a:bodyPr>
          <a:lstStyle/>
          <a:p>
            <a:r>
              <a:rPr lang="en-US" sz="5400" dirty="0"/>
              <a:t>ENGLISH PROFICIENCY</a:t>
            </a:r>
          </a:p>
        </p:txBody>
      </p:sp>
      <p:pic>
        <p:nvPicPr>
          <p:cNvPr id="8" name="Picture 2" descr="Free Reading Clip Art Pictures - Clipartix">
            <a:extLst>
              <a:ext uri="{FF2B5EF4-FFF2-40B4-BE49-F238E27FC236}">
                <a16:creationId xmlns:a16="http://schemas.microsoft.com/office/drawing/2014/main" id="{0DB32B27-A31F-4D4D-934C-171CF4039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 y="302084"/>
            <a:ext cx="1547844" cy="15478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6E74809B-B0B0-40F5-AF5E-710602688A28}"/>
              </a:ext>
              <a:ext uri="{147F2762-F138-4A5C-976F-8EAC2B608ADB}">
                <a16:predDERef xmlns:a16="http://schemas.microsoft.com/office/drawing/2014/main" pred="{99E0E7EA-9CD3-4B89-853F-AADC5BEAA567}"/>
              </a:ext>
            </a:extLst>
          </p:cNvPr>
          <p:cNvGraphicFramePr>
            <a:graphicFrameLocks/>
          </p:cNvGraphicFramePr>
          <p:nvPr>
            <p:extLst>
              <p:ext uri="{D42A27DB-BD31-4B8C-83A1-F6EECF244321}">
                <p14:modId xmlns:p14="http://schemas.microsoft.com/office/powerpoint/2010/main" val="3636378601"/>
              </p:ext>
            </p:extLst>
          </p:nvPr>
        </p:nvGraphicFramePr>
        <p:xfrm>
          <a:off x="1147665" y="1306286"/>
          <a:ext cx="9871788" cy="53195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9644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EB26-88CF-446C-AAC0-E5CB0AD77A1F}"/>
              </a:ext>
            </a:extLst>
          </p:cNvPr>
          <p:cNvSpPr>
            <a:spLocks noGrp="1"/>
          </p:cNvSpPr>
          <p:nvPr>
            <p:ph type="title"/>
          </p:nvPr>
        </p:nvSpPr>
        <p:spPr>
          <a:xfrm>
            <a:off x="2013437" y="365126"/>
            <a:ext cx="9068870" cy="920750"/>
          </a:xfrm>
        </p:spPr>
        <p:txBody>
          <a:bodyPr/>
          <a:lstStyle/>
          <a:p>
            <a:r>
              <a:rPr lang="en-US" sz="5400" dirty="0"/>
              <a:t>MATHEMATICS PROFICIENCY</a:t>
            </a:r>
            <a:endParaRPr lang="en-US" dirty="0"/>
          </a:p>
        </p:txBody>
      </p:sp>
      <p:pic>
        <p:nvPicPr>
          <p:cNvPr id="3074" name="Picture 2" descr="math clip art png - Clip Art Library">
            <a:extLst>
              <a:ext uri="{FF2B5EF4-FFF2-40B4-BE49-F238E27FC236}">
                <a16:creationId xmlns:a16="http://schemas.microsoft.com/office/drawing/2014/main" id="{89B2D44A-D97C-4039-8A0D-E2C62742F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49" y="365126"/>
            <a:ext cx="1445602" cy="11987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A7436F2D-3169-4E41-8BDE-358C4CEF5F70}"/>
              </a:ext>
            </a:extLst>
          </p:cNvPr>
          <p:cNvGraphicFramePr>
            <a:graphicFrameLocks/>
          </p:cNvGraphicFramePr>
          <p:nvPr>
            <p:extLst>
              <p:ext uri="{D42A27DB-BD31-4B8C-83A1-F6EECF244321}">
                <p14:modId xmlns:p14="http://schemas.microsoft.com/office/powerpoint/2010/main" val="918552037"/>
              </p:ext>
            </p:extLst>
          </p:nvPr>
        </p:nvGraphicFramePr>
        <p:xfrm>
          <a:off x="1042987" y="1443038"/>
          <a:ext cx="10229851" cy="50498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1213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ABEF-A2C6-41CB-B45D-B42B648FBD0E}"/>
              </a:ext>
            </a:extLst>
          </p:cNvPr>
          <p:cNvSpPr>
            <a:spLocks noGrp="1"/>
          </p:cNvSpPr>
          <p:nvPr>
            <p:ph type="title"/>
          </p:nvPr>
        </p:nvSpPr>
        <p:spPr>
          <a:xfrm>
            <a:off x="2690446" y="370253"/>
            <a:ext cx="8363890" cy="1325563"/>
          </a:xfrm>
        </p:spPr>
        <p:txBody>
          <a:bodyPr>
            <a:normAutofit/>
          </a:bodyPr>
          <a:lstStyle/>
          <a:p>
            <a:r>
              <a:rPr lang="en-US" sz="5400" dirty="0"/>
              <a:t>US HISTORY PROFICIENCY</a:t>
            </a:r>
          </a:p>
        </p:txBody>
      </p:sp>
      <p:pic>
        <p:nvPicPr>
          <p:cNvPr id="5" name="Picture 2" descr="History">
            <a:extLst>
              <a:ext uri="{FF2B5EF4-FFF2-40B4-BE49-F238E27FC236}">
                <a16:creationId xmlns:a16="http://schemas.microsoft.com/office/drawing/2014/main" id="{CE39F456-2EC0-4B69-A8CB-6456BFE6D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94" y="345193"/>
            <a:ext cx="2004706" cy="1249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EE057F68-B620-422C-B996-49C97C56A770}"/>
              </a:ext>
            </a:extLst>
          </p:cNvPr>
          <p:cNvGraphicFramePr>
            <a:graphicFrameLocks/>
          </p:cNvGraphicFramePr>
          <p:nvPr>
            <p:extLst>
              <p:ext uri="{D42A27DB-BD31-4B8C-83A1-F6EECF244321}">
                <p14:modId xmlns:p14="http://schemas.microsoft.com/office/powerpoint/2010/main" val="120650569"/>
              </p:ext>
            </p:extLst>
          </p:nvPr>
        </p:nvGraphicFramePr>
        <p:xfrm>
          <a:off x="849085" y="1485899"/>
          <a:ext cx="10499271" cy="50269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473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01770-0CC7-44B9-9433-C544E383E946}"/>
              </a:ext>
            </a:extLst>
          </p:cNvPr>
          <p:cNvSpPr>
            <a:spLocks noGrp="1"/>
          </p:cNvSpPr>
          <p:nvPr>
            <p:ph type="title"/>
          </p:nvPr>
        </p:nvSpPr>
        <p:spPr>
          <a:xfrm>
            <a:off x="3205615" y="365126"/>
            <a:ext cx="8479948" cy="1067068"/>
          </a:xfrm>
        </p:spPr>
        <p:txBody>
          <a:bodyPr>
            <a:normAutofit/>
          </a:bodyPr>
          <a:lstStyle/>
          <a:p>
            <a:r>
              <a:rPr lang="en-US" sz="5400" dirty="0"/>
              <a:t>SCIENCE PROFICIENCY</a:t>
            </a:r>
          </a:p>
        </p:txBody>
      </p:sp>
      <p:pic>
        <p:nvPicPr>
          <p:cNvPr id="2052" name="Picture 4" descr="Open Science for a Global Transformation: CODATA-coordinated submission to  the UNESCO Open Science Consultation - CODATA, The Committee on Data for  Science and Technology">
            <a:extLst>
              <a:ext uri="{FF2B5EF4-FFF2-40B4-BE49-F238E27FC236}">
                <a16:creationId xmlns:a16="http://schemas.microsoft.com/office/drawing/2014/main" id="{610B1785-36A4-4DA9-B35B-6D75B68D5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4" y="379133"/>
            <a:ext cx="2342081" cy="1216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ADDB2504-AA07-4883-B5D7-FFC4009D5FD6}"/>
              </a:ext>
            </a:extLst>
          </p:cNvPr>
          <p:cNvGraphicFramePr>
            <a:graphicFrameLocks/>
          </p:cNvGraphicFramePr>
          <p:nvPr>
            <p:extLst>
              <p:ext uri="{D42A27DB-BD31-4B8C-83A1-F6EECF244321}">
                <p14:modId xmlns:p14="http://schemas.microsoft.com/office/powerpoint/2010/main" val="815118816"/>
              </p:ext>
            </p:extLst>
          </p:nvPr>
        </p:nvGraphicFramePr>
        <p:xfrm>
          <a:off x="375557" y="1432195"/>
          <a:ext cx="11038113" cy="50466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965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9B0F-2E20-496F-863B-C779BEDA6D52}"/>
              </a:ext>
            </a:extLst>
          </p:cNvPr>
          <p:cNvSpPr>
            <a:spLocks noGrp="1"/>
          </p:cNvSpPr>
          <p:nvPr>
            <p:ph type="title"/>
          </p:nvPr>
        </p:nvSpPr>
        <p:spPr>
          <a:xfrm>
            <a:off x="2211552" y="450151"/>
            <a:ext cx="8019362" cy="1042747"/>
          </a:xfrm>
        </p:spPr>
        <p:txBody>
          <a:bodyPr/>
          <a:lstStyle/>
          <a:p>
            <a:r>
              <a:rPr lang="en-US" dirty="0"/>
              <a:t>International Baccalaureate (IB)</a:t>
            </a:r>
          </a:p>
        </p:txBody>
      </p:sp>
      <p:pic>
        <p:nvPicPr>
          <p:cNvPr id="1026" name="Picture 2">
            <a:extLst>
              <a:ext uri="{FF2B5EF4-FFF2-40B4-BE49-F238E27FC236}">
                <a16:creationId xmlns:a16="http://schemas.microsoft.com/office/drawing/2014/main" id="{624AA94E-8D1B-4AB1-AD70-6A0DEB11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84" y="450151"/>
            <a:ext cx="917849" cy="9178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68E7F1E0-DED1-4107-AAE7-433BD8F8D5D1}"/>
              </a:ext>
            </a:extLst>
          </p:cNvPr>
          <p:cNvGraphicFramePr>
            <a:graphicFrameLocks/>
          </p:cNvGraphicFramePr>
          <p:nvPr>
            <p:extLst>
              <p:ext uri="{D42A27DB-BD31-4B8C-83A1-F6EECF244321}">
                <p14:modId xmlns:p14="http://schemas.microsoft.com/office/powerpoint/2010/main" val="2257286270"/>
              </p:ext>
            </p:extLst>
          </p:nvPr>
        </p:nvGraphicFramePr>
        <p:xfrm>
          <a:off x="726877" y="1368000"/>
          <a:ext cx="10988712" cy="5018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1236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9B0F-2E20-496F-863B-C779BEDA6D52}"/>
              </a:ext>
            </a:extLst>
          </p:cNvPr>
          <p:cNvSpPr>
            <a:spLocks noGrp="1"/>
          </p:cNvSpPr>
          <p:nvPr>
            <p:ph type="title"/>
          </p:nvPr>
        </p:nvSpPr>
        <p:spPr>
          <a:xfrm>
            <a:off x="2211552" y="450151"/>
            <a:ext cx="8019362" cy="1042747"/>
          </a:xfrm>
        </p:spPr>
        <p:txBody>
          <a:bodyPr/>
          <a:lstStyle/>
          <a:p>
            <a:r>
              <a:rPr lang="en-US" dirty="0"/>
              <a:t>International Baccalaureate (IB)</a:t>
            </a:r>
          </a:p>
        </p:txBody>
      </p:sp>
      <p:pic>
        <p:nvPicPr>
          <p:cNvPr id="1026" name="Picture 2">
            <a:extLst>
              <a:ext uri="{FF2B5EF4-FFF2-40B4-BE49-F238E27FC236}">
                <a16:creationId xmlns:a16="http://schemas.microsoft.com/office/drawing/2014/main" id="{624AA94E-8D1B-4AB1-AD70-6A0DEB11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84" y="450151"/>
            <a:ext cx="917849" cy="9178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10DC5904-93D6-41C0-8533-B3A6519A555F}"/>
              </a:ext>
            </a:extLst>
          </p:cNvPr>
          <p:cNvGraphicFramePr>
            <a:graphicFrameLocks/>
          </p:cNvGraphicFramePr>
          <p:nvPr>
            <p:extLst>
              <p:ext uri="{D42A27DB-BD31-4B8C-83A1-F6EECF244321}">
                <p14:modId xmlns:p14="http://schemas.microsoft.com/office/powerpoint/2010/main" val="2250957986"/>
              </p:ext>
            </p:extLst>
          </p:nvPr>
        </p:nvGraphicFramePr>
        <p:xfrm>
          <a:off x="524932" y="1492898"/>
          <a:ext cx="11348783" cy="50433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2011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5FD74E-7452-4A13-9838-5152D5D78EF7}"/>
              </a:ext>
            </a:extLst>
          </p:cNvPr>
          <p:cNvSpPr>
            <a:spLocks noGrp="1"/>
          </p:cNvSpPr>
          <p:nvPr>
            <p:ph type="title"/>
          </p:nvPr>
        </p:nvSpPr>
        <p:spPr>
          <a:xfrm>
            <a:off x="1746479" y="421441"/>
            <a:ext cx="7644788" cy="763547"/>
          </a:xfrm>
        </p:spPr>
        <p:txBody>
          <a:bodyPr/>
          <a:lstStyle/>
          <a:p>
            <a:r>
              <a:rPr lang="en-US" dirty="0"/>
              <a:t>International Baccalaureate (IB)</a:t>
            </a:r>
          </a:p>
        </p:txBody>
      </p:sp>
      <p:pic>
        <p:nvPicPr>
          <p:cNvPr id="5" name="Picture 2">
            <a:extLst>
              <a:ext uri="{FF2B5EF4-FFF2-40B4-BE49-F238E27FC236}">
                <a16:creationId xmlns:a16="http://schemas.microsoft.com/office/drawing/2014/main" id="{F61BD203-CFF8-40E6-B0D2-C8627969E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85" y="450152"/>
            <a:ext cx="926622" cy="9266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7DCC1FD7-8AF9-43C1-AC9C-BE54C3EA2FBD}"/>
              </a:ext>
            </a:extLst>
          </p:cNvPr>
          <p:cNvGraphicFramePr>
            <a:graphicFrameLocks/>
          </p:cNvGraphicFramePr>
          <p:nvPr>
            <p:extLst>
              <p:ext uri="{D42A27DB-BD31-4B8C-83A1-F6EECF244321}">
                <p14:modId xmlns:p14="http://schemas.microsoft.com/office/powerpoint/2010/main" val="3648727138"/>
              </p:ext>
            </p:extLst>
          </p:nvPr>
        </p:nvGraphicFramePr>
        <p:xfrm>
          <a:off x="694063" y="1498293"/>
          <a:ext cx="11179653" cy="50677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4791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E554-28F4-4292-9B02-76CE26805A92}"/>
              </a:ext>
            </a:extLst>
          </p:cNvPr>
          <p:cNvSpPr>
            <a:spLocks noGrp="1"/>
          </p:cNvSpPr>
          <p:nvPr>
            <p:ph type="title"/>
          </p:nvPr>
        </p:nvSpPr>
        <p:spPr>
          <a:xfrm>
            <a:off x="305491" y="415963"/>
            <a:ext cx="9479901" cy="931830"/>
          </a:xfrm>
        </p:spPr>
        <p:txBody>
          <a:bodyPr>
            <a:normAutofit/>
          </a:bodyPr>
          <a:lstStyle/>
          <a:p>
            <a:r>
              <a:rPr lang="en-US" sz="3600" i="0" dirty="0">
                <a:solidFill>
                  <a:srgbClr val="333333"/>
                </a:solidFill>
                <a:effectLst/>
                <a:latin typeface="Gotham Bold" panose="020B0604020202020204" charset="0"/>
                <a:cs typeface="Gotham Bold" panose="020B0604020202020204" charset="0"/>
              </a:rPr>
              <a:t>Academic and Performing Arts Complex (APAC)</a:t>
            </a:r>
            <a:endParaRPr lang="en-US" sz="3600" dirty="0">
              <a:latin typeface="Gotham Bold" panose="020B0604020202020204" charset="0"/>
              <a:cs typeface="Gotham Bold" panose="020B0604020202020204" charset="0"/>
            </a:endParaRPr>
          </a:p>
        </p:txBody>
      </p:sp>
      <p:graphicFrame>
        <p:nvGraphicFramePr>
          <p:cNvPr id="5" name="Chart 4">
            <a:extLst>
              <a:ext uri="{FF2B5EF4-FFF2-40B4-BE49-F238E27FC236}">
                <a16:creationId xmlns:a16="http://schemas.microsoft.com/office/drawing/2014/main" id="{DE6DB25C-39AE-4819-865E-03E105FC5D1E}"/>
              </a:ext>
            </a:extLst>
          </p:cNvPr>
          <p:cNvGraphicFramePr>
            <a:graphicFrameLocks/>
          </p:cNvGraphicFramePr>
          <p:nvPr>
            <p:extLst>
              <p:ext uri="{D42A27DB-BD31-4B8C-83A1-F6EECF244321}">
                <p14:modId xmlns:p14="http://schemas.microsoft.com/office/powerpoint/2010/main" val="1613080154"/>
              </p:ext>
            </p:extLst>
          </p:nvPr>
        </p:nvGraphicFramePr>
        <p:xfrm>
          <a:off x="558801" y="1219200"/>
          <a:ext cx="11327708" cy="5384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1092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E554-28F4-4292-9B02-76CE26805A92}"/>
              </a:ext>
            </a:extLst>
          </p:cNvPr>
          <p:cNvSpPr>
            <a:spLocks noGrp="1"/>
          </p:cNvSpPr>
          <p:nvPr>
            <p:ph type="title"/>
          </p:nvPr>
        </p:nvSpPr>
        <p:spPr>
          <a:xfrm>
            <a:off x="483392" y="386365"/>
            <a:ext cx="9479901" cy="931830"/>
          </a:xfrm>
        </p:spPr>
        <p:txBody>
          <a:bodyPr>
            <a:normAutofit/>
          </a:bodyPr>
          <a:lstStyle/>
          <a:p>
            <a:r>
              <a:rPr lang="en-US" sz="3600" i="0" dirty="0">
                <a:solidFill>
                  <a:srgbClr val="333333"/>
                </a:solidFill>
                <a:effectLst/>
                <a:latin typeface="Gotham Bold" panose="020B0604020202020204" charset="0"/>
                <a:cs typeface="Gotham Bold" panose="020B0604020202020204" charset="0"/>
              </a:rPr>
              <a:t>Academic and Performing Arts Complex (APAC)</a:t>
            </a:r>
            <a:endParaRPr lang="en-US" sz="3600" dirty="0">
              <a:latin typeface="Gotham Bold" panose="020B0604020202020204" charset="0"/>
              <a:cs typeface="Gotham Bold" panose="020B0604020202020204" charset="0"/>
            </a:endParaRPr>
          </a:p>
        </p:txBody>
      </p:sp>
      <p:graphicFrame>
        <p:nvGraphicFramePr>
          <p:cNvPr id="5" name="Chart 4">
            <a:extLst>
              <a:ext uri="{FF2B5EF4-FFF2-40B4-BE49-F238E27FC236}">
                <a16:creationId xmlns:a16="http://schemas.microsoft.com/office/drawing/2014/main" id="{3BAD5DA9-C0BD-4210-A7A5-33A8010FF469}"/>
              </a:ext>
            </a:extLst>
          </p:cNvPr>
          <p:cNvGraphicFramePr>
            <a:graphicFrameLocks/>
          </p:cNvGraphicFramePr>
          <p:nvPr>
            <p:extLst>
              <p:ext uri="{D42A27DB-BD31-4B8C-83A1-F6EECF244321}">
                <p14:modId xmlns:p14="http://schemas.microsoft.com/office/powerpoint/2010/main" val="46198019"/>
              </p:ext>
            </p:extLst>
          </p:nvPr>
        </p:nvGraphicFramePr>
        <p:xfrm>
          <a:off x="483392" y="1318196"/>
          <a:ext cx="11073302" cy="50495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395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E554-28F4-4292-9B02-76CE26805A92}"/>
              </a:ext>
            </a:extLst>
          </p:cNvPr>
          <p:cNvSpPr>
            <a:spLocks noGrp="1"/>
          </p:cNvSpPr>
          <p:nvPr>
            <p:ph type="title"/>
          </p:nvPr>
        </p:nvSpPr>
        <p:spPr>
          <a:xfrm>
            <a:off x="689313" y="372084"/>
            <a:ext cx="9479901" cy="931830"/>
          </a:xfrm>
        </p:spPr>
        <p:txBody>
          <a:bodyPr>
            <a:normAutofit/>
          </a:bodyPr>
          <a:lstStyle/>
          <a:p>
            <a:r>
              <a:rPr lang="en-US" sz="3600" i="0" dirty="0">
                <a:solidFill>
                  <a:srgbClr val="333333"/>
                </a:solidFill>
                <a:effectLst/>
                <a:latin typeface="Gotham Bold" panose="020B0604020202020204" charset="0"/>
                <a:cs typeface="Gotham Bold" panose="020B0604020202020204" charset="0"/>
              </a:rPr>
              <a:t>Academic and Performing Arts Complex (APAC)</a:t>
            </a:r>
            <a:endParaRPr lang="en-US" sz="3600" dirty="0">
              <a:latin typeface="Gotham Bold" panose="020B0604020202020204" charset="0"/>
              <a:cs typeface="Gotham Bold" panose="020B0604020202020204" charset="0"/>
            </a:endParaRPr>
          </a:p>
        </p:txBody>
      </p:sp>
      <p:graphicFrame>
        <p:nvGraphicFramePr>
          <p:cNvPr id="6" name="Chart 5">
            <a:extLst>
              <a:ext uri="{FF2B5EF4-FFF2-40B4-BE49-F238E27FC236}">
                <a16:creationId xmlns:a16="http://schemas.microsoft.com/office/drawing/2014/main" id="{92CC012D-2E06-4361-866D-6EC4111AB8DD}"/>
              </a:ext>
            </a:extLst>
          </p:cNvPr>
          <p:cNvGraphicFramePr>
            <a:graphicFrameLocks/>
          </p:cNvGraphicFramePr>
          <p:nvPr>
            <p:extLst>
              <p:ext uri="{D42A27DB-BD31-4B8C-83A1-F6EECF244321}">
                <p14:modId xmlns:p14="http://schemas.microsoft.com/office/powerpoint/2010/main" val="3931244934"/>
              </p:ext>
            </p:extLst>
          </p:nvPr>
        </p:nvGraphicFramePr>
        <p:xfrm>
          <a:off x="510075" y="1439381"/>
          <a:ext cx="10782213" cy="4911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0100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2DC32FF-B3F6-4375-9C23-B0F026C4C4C0}"/>
              </a:ext>
            </a:extLst>
          </p:cNvPr>
          <p:cNvSpPr txBox="1"/>
          <p:nvPr/>
        </p:nvSpPr>
        <p:spPr>
          <a:xfrm flipH="1">
            <a:off x="4874076" y="427712"/>
            <a:ext cx="3950947" cy="1107996"/>
          </a:xfrm>
          <a:prstGeom prst="rect">
            <a:avLst/>
          </a:prstGeom>
          <a:noFill/>
        </p:spPr>
        <p:txBody>
          <a:bodyPr wrap="square" rtlCol="0">
            <a:spAutoFit/>
          </a:bodyPr>
          <a:lstStyle/>
          <a:p>
            <a:r>
              <a:rPr lang="en-US" sz="6600" dirty="0">
                <a:latin typeface="Gotham Bold" panose="020B0604020202020204" charset="0"/>
                <a:cs typeface="Gotham Bold" panose="020B0604020202020204" charset="0"/>
              </a:rPr>
              <a:t>Purpose</a:t>
            </a:r>
          </a:p>
        </p:txBody>
      </p:sp>
      <p:sp>
        <p:nvSpPr>
          <p:cNvPr id="44" name="TextBox 43">
            <a:extLst>
              <a:ext uri="{FF2B5EF4-FFF2-40B4-BE49-F238E27FC236}">
                <a16:creationId xmlns:a16="http://schemas.microsoft.com/office/drawing/2014/main" id="{7495359F-062E-4779-9A8A-B9F4B01CC239}"/>
              </a:ext>
            </a:extLst>
          </p:cNvPr>
          <p:cNvSpPr txBox="1"/>
          <p:nvPr/>
        </p:nvSpPr>
        <p:spPr>
          <a:xfrm>
            <a:off x="3282113" y="1710608"/>
            <a:ext cx="7134869" cy="1569660"/>
          </a:xfrm>
          <a:prstGeom prst="rect">
            <a:avLst/>
          </a:prstGeom>
          <a:noFill/>
        </p:spPr>
        <p:txBody>
          <a:bodyPr wrap="square" rtlCol="0">
            <a:spAutoFit/>
          </a:bodyPr>
          <a:lstStyle/>
          <a:p>
            <a:r>
              <a:rPr lang="en-US" sz="2400" dirty="0"/>
              <a:t>The purpose of this presentation is to share district goals, outline yearly goals, provide an overview of benchmark 2 data, discuss where we are in terms of proficiency, and outline next steps based on data.</a:t>
            </a:r>
            <a:endParaRPr lang="en-US" sz="3200" dirty="0"/>
          </a:p>
        </p:txBody>
      </p:sp>
      <p:grpSp>
        <p:nvGrpSpPr>
          <p:cNvPr id="51" name="Group 50">
            <a:extLst>
              <a:ext uri="{FF2B5EF4-FFF2-40B4-BE49-F238E27FC236}">
                <a16:creationId xmlns:a16="http://schemas.microsoft.com/office/drawing/2014/main" id="{7D2F2FE9-7440-4381-B67A-9D4B480B5C49}"/>
              </a:ext>
            </a:extLst>
          </p:cNvPr>
          <p:cNvGrpSpPr/>
          <p:nvPr/>
        </p:nvGrpSpPr>
        <p:grpSpPr>
          <a:xfrm>
            <a:off x="483951" y="175232"/>
            <a:ext cx="1765704" cy="5648956"/>
            <a:chOff x="563354" y="187569"/>
            <a:chExt cx="1765704" cy="5648956"/>
          </a:xfrm>
        </p:grpSpPr>
        <p:sp>
          <p:nvSpPr>
            <p:cNvPr id="52" name="Freeform 22">
              <a:extLst>
                <a:ext uri="{FF2B5EF4-FFF2-40B4-BE49-F238E27FC236}">
                  <a16:creationId xmlns:a16="http://schemas.microsoft.com/office/drawing/2014/main" id="{67BE8AD7-DFB1-4E40-A7AA-E782FC0594C3}"/>
                </a:ext>
              </a:extLst>
            </p:cNvPr>
            <p:cNvSpPr>
              <a:spLocks/>
            </p:cNvSpPr>
            <p:nvPr/>
          </p:nvSpPr>
          <p:spPr bwMode="auto">
            <a:xfrm>
              <a:off x="563354" y="187569"/>
              <a:ext cx="1765704" cy="5648956"/>
            </a:xfrm>
            <a:custGeom>
              <a:avLst/>
              <a:gdLst>
                <a:gd name="T0" fmla="*/ 692150 w 288"/>
                <a:gd name="T1" fmla="*/ 0 h 868"/>
                <a:gd name="T2" fmla="*/ 0 w 288"/>
                <a:gd name="T3" fmla="*/ 692384 h 868"/>
                <a:gd name="T4" fmla="*/ 0 w 288"/>
                <a:gd name="T5" fmla="*/ 4173538 h 868"/>
                <a:gd name="T6" fmla="*/ 1384300 w 288"/>
                <a:gd name="T7" fmla="*/ 4173538 h 868"/>
                <a:gd name="T8" fmla="*/ 1384300 w 288"/>
                <a:gd name="T9" fmla="*/ 692384 h 868"/>
                <a:gd name="T10" fmla="*/ 692150 w 288"/>
                <a:gd name="T11" fmla="*/ 0 h 8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868">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A80D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3" name="Oval 23">
              <a:extLst>
                <a:ext uri="{FF2B5EF4-FFF2-40B4-BE49-F238E27FC236}">
                  <a16:creationId xmlns:a16="http://schemas.microsoft.com/office/drawing/2014/main" id="{A4A2CC4B-B8AA-46F9-A039-474EA5148688}"/>
                </a:ext>
              </a:extLst>
            </p:cNvPr>
            <p:cNvSpPr>
              <a:spLocks noChangeArrowheads="1"/>
            </p:cNvSpPr>
            <p:nvPr/>
          </p:nvSpPr>
          <p:spPr bwMode="auto">
            <a:xfrm>
              <a:off x="705096" y="337979"/>
              <a:ext cx="1482219" cy="1575004"/>
            </a:xfrm>
            <a:prstGeom prst="ellipse">
              <a:avLst/>
            </a:prstGeom>
            <a:solidFill>
              <a:srgbClr val="820D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54" name="Rectangle 38">
              <a:extLst>
                <a:ext uri="{FF2B5EF4-FFF2-40B4-BE49-F238E27FC236}">
                  <a16:creationId xmlns:a16="http://schemas.microsoft.com/office/drawing/2014/main" id="{D1BD7FE4-DD44-490C-AF48-07C9F6ACF4F6}"/>
                </a:ext>
              </a:extLst>
            </p:cNvPr>
            <p:cNvSpPr>
              <a:spLocks noChangeArrowheads="1"/>
            </p:cNvSpPr>
            <p:nvPr/>
          </p:nvSpPr>
          <p:spPr bwMode="auto">
            <a:xfrm rot="3794720">
              <a:off x="129547" y="2785694"/>
              <a:ext cx="2548711" cy="60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b="1" dirty="0">
                  <a:solidFill>
                    <a:srgbClr val="FFFFFF"/>
                  </a:solidFill>
                  <a:latin typeface="Open Sans Semibold" panose="020B0706030804020204" pitchFamily="34" charset="0"/>
                </a:rPr>
                <a:t>Overview</a:t>
              </a:r>
              <a:endParaRPr lang="en-US" altLang="en-US" dirty="0"/>
            </a:p>
          </p:txBody>
        </p:sp>
        <p:pic>
          <p:nvPicPr>
            <p:cNvPr id="55" name="Graphic 54" descr="Telescope">
              <a:extLst>
                <a:ext uri="{FF2B5EF4-FFF2-40B4-BE49-F238E27FC236}">
                  <a16:creationId xmlns:a16="http://schemas.microsoft.com/office/drawing/2014/main" id="{954DE6CA-F745-4768-870A-16E81CC355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5080" y="485289"/>
              <a:ext cx="1166336" cy="1237656"/>
            </a:xfrm>
            <a:prstGeom prst="rect">
              <a:avLst/>
            </a:prstGeom>
          </p:spPr>
        </p:pic>
      </p:grpSp>
      <p:pic>
        <p:nvPicPr>
          <p:cNvPr id="1026" name="Picture 2" descr="Student Assessment Images, Stock Photos &amp;amp; Vectors | Shutterstock">
            <a:extLst>
              <a:ext uri="{FF2B5EF4-FFF2-40B4-BE49-F238E27FC236}">
                <a16:creationId xmlns:a16="http://schemas.microsoft.com/office/drawing/2014/main" id="{66D90BEF-12A1-4125-9D9C-B740A520C4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556"/>
          <a:stretch/>
        </p:blipFill>
        <p:spPr bwMode="auto">
          <a:xfrm>
            <a:off x="4800630" y="3670912"/>
            <a:ext cx="3505200" cy="246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01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6FBC-413C-40BD-B635-9C12B7634C72}"/>
              </a:ext>
            </a:extLst>
          </p:cNvPr>
          <p:cNvSpPr>
            <a:spLocks noGrp="1"/>
          </p:cNvSpPr>
          <p:nvPr>
            <p:ph type="ctrTitle"/>
          </p:nvPr>
        </p:nvSpPr>
        <p:spPr>
          <a:xfrm>
            <a:off x="4817392" y="1860019"/>
            <a:ext cx="6474941" cy="1571179"/>
          </a:xfrm>
        </p:spPr>
        <p:txBody>
          <a:bodyPr>
            <a:normAutofit fontScale="90000"/>
          </a:bodyPr>
          <a:lstStyle/>
          <a:p>
            <a:pPr algn="ctr"/>
            <a:r>
              <a:rPr lang="en-US" altLang="en-US" sz="6000" b="1" dirty="0">
                <a:solidFill>
                  <a:srgbClr val="000000"/>
                </a:solidFill>
                <a:latin typeface="Gotham Bold" panose="020B0604020202020204" charset="0"/>
                <a:cs typeface="Gotham Bold" panose="020B0604020202020204" charset="0"/>
              </a:rPr>
              <a:t>Low Performing Standards</a:t>
            </a:r>
            <a:endParaRPr lang="en-US" altLang="en-US" sz="6000" dirty="0">
              <a:latin typeface="Gotham Bold" panose="020B0604020202020204" charset="0"/>
              <a:cs typeface="Gotham Bold" panose="020B0604020202020204" charset="0"/>
            </a:endParaRPr>
          </a:p>
        </p:txBody>
      </p:sp>
      <p:pic>
        <p:nvPicPr>
          <p:cNvPr id="1026" name="Picture 2" descr="Mississippi College- and Career-Readiness Standards | The Mississippi  Department of Education">
            <a:extLst>
              <a:ext uri="{FF2B5EF4-FFF2-40B4-BE49-F238E27FC236}">
                <a16:creationId xmlns:a16="http://schemas.microsoft.com/office/drawing/2014/main" id="{BF269A34-BEA4-4DCD-876D-7DEBD46C2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816" y="3631827"/>
            <a:ext cx="341947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390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D130-8BDD-4F53-BCEA-811235DB42E9}"/>
              </a:ext>
            </a:extLst>
          </p:cNvPr>
          <p:cNvSpPr>
            <a:spLocks noGrp="1"/>
          </p:cNvSpPr>
          <p:nvPr>
            <p:ph type="title"/>
          </p:nvPr>
        </p:nvSpPr>
        <p:spPr>
          <a:xfrm>
            <a:off x="119743" y="360136"/>
            <a:ext cx="11353800" cy="1325563"/>
          </a:xfrm>
        </p:spPr>
        <p:txBody>
          <a:bodyPr>
            <a:normAutofit/>
          </a:bodyPr>
          <a:lstStyle/>
          <a:p>
            <a:r>
              <a:rPr lang="en-US" dirty="0"/>
              <a:t>ELA - Low Performing Standards (Elementary)</a:t>
            </a:r>
            <a:br>
              <a:rPr lang="en-US" b="1" dirty="0"/>
            </a:br>
            <a:endParaRPr lang="en-US" dirty="0"/>
          </a:p>
        </p:txBody>
      </p:sp>
      <p:graphicFrame>
        <p:nvGraphicFramePr>
          <p:cNvPr id="4" name="Content Placeholder 2">
            <a:extLst>
              <a:ext uri="{FF2B5EF4-FFF2-40B4-BE49-F238E27FC236}">
                <a16:creationId xmlns:a16="http://schemas.microsoft.com/office/drawing/2014/main" id="{C6CBF69E-D1AD-44E1-9B96-439CF0718520}"/>
              </a:ext>
            </a:extLst>
          </p:cNvPr>
          <p:cNvGraphicFramePr>
            <a:graphicFrameLocks noGrp="1"/>
          </p:cNvGraphicFramePr>
          <p:nvPr>
            <p:ph idx="1"/>
            <p:extLst>
              <p:ext uri="{D42A27DB-BD31-4B8C-83A1-F6EECF244321}">
                <p14:modId xmlns:p14="http://schemas.microsoft.com/office/powerpoint/2010/main" val="2983722483"/>
              </p:ext>
            </p:extLst>
          </p:nvPr>
        </p:nvGraphicFramePr>
        <p:xfrm>
          <a:off x="381001" y="1077686"/>
          <a:ext cx="11353800" cy="5127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8357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D130-8BDD-4F53-BCEA-811235DB42E9}"/>
              </a:ext>
            </a:extLst>
          </p:cNvPr>
          <p:cNvSpPr>
            <a:spLocks noGrp="1"/>
          </p:cNvSpPr>
          <p:nvPr>
            <p:ph type="title"/>
          </p:nvPr>
        </p:nvSpPr>
        <p:spPr>
          <a:xfrm>
            <a:off x="119743" y="360136"/>
            <a:ext cx="11353800" cy="1325563"/>
          </a:xfrm>
        </p:spPr>
        <p:txBody>
          <a:bodyPr>
            <a:normAutofit/>
          </a:bodyPr>
          <a:lstStyle/>
          <a:p>
            <a:r>
              <a:rPr lang="en-US" dirty="0"/>
              <a:t>ELA - Low Preforming Standards (Secondary)</a:t>
            </a:r>
            <a:br>
              <a:rPr lang="en-US" b="1" dirty="0"/>
            </a:br>
            <a:endParaRPr lang="en-US" dirty="0"/>
          </a:p>
        </p:txBody>
      </p:sp>
      <p:graphicFrame>
        <p:nvGraphicFramePr>
          <p:cNvPr id="4" name="Content Placeholder 2">
            <a:extLst>
              <a:ext uri="{FF2B5EF4-FFF2-40B4-BE49-F238E27FC236}">
                <a16:creationId xmlns:a16="http://schemas.microsoft.com/office/drawing/2014/main" id="{C6CBF69E-D1AD-44E1-9B96-439CF0718520}"/>
              </a:ext>
            </a:extLst>
          </p:cNvPr>
          <p:cNvGraphicFramePr>
            <a:graphicFrameLocks noGrp="1"/>
          </p:cNvGraphicFramePr>
          <p:nvPr>
            <p:ph idx="1"/>
            <p:extLst>
              <p:ext uri="{D42A27DB-BD31-4B8C-83A1-F6EECF244321}">
                <p14:modId xmlns:p14="http://schemas.microsoft.com/office/powerpoint/2010/main" val="3605599054"/>
              </p:ext>
            </p:extLst>
          </p:nvPr>
        </p:nvGraphicFramePr>
        <p:xfrm>
          <a:off x="381001" y="1077686"/>
          <a:ext cx="11462132" cy="5127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8651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A2CD-8254-418E-B46B-51B376CCEA5E}"/>
              </a:ext>
            </a:extLst>
          </p:cNvPr>
          <p:cNvSpPr>
            <a:spLocks noGrp="1"/>
          </p:cNvSpPr>
          <p:nvPr>
            <p:ph type="title"/>
          </p:nvPr>
        </p:nvSpPr>
        <p:spPr>
          <a:xfrm>
            <a:off x="1647021" y="316151"/>
            <a:ext cx="9889475" cy="656851"/>
          </a:xfrm>
        </p:spPr>
        <p:txBody>
          <a:bodyPr>
            <a:normAutofit/>
          </a:bodyPr>
          <a:lstStyle/>
          <a:p>
            <a:r>
              <a:rPr lang="en-US" sz="3600" dirty="0"/>
              <a:t>7</a:t>
            </a:r>
            <a:r>
              <a:rPr lang="en-US" sz="3600" baseline="30000" dirty="0"/>
              <a:t>th</a:t>
            </a:r>
            <a:r>
              <a:rPr lang="en-US" sz="3600" dirty="0"/>
              <a:t> Grade ELA Item Analysis – RL.7.1</a:t>
            </a:r>
          </a:p>
        </p:txBody>
      </p:sp>
      <p:pic>
        <p:nvPicPr>
          <p:cNvPr id="10" name="Picture 9">
            <a:extLst>
              <a:ext uri="{FF2B5EF4-FFF2-40B4-BE49-F238E27FC236}">
                <a16:creationId xmlns:a16="http://schemas.microsoft.com/office/drawing/2014/main" id="{5B8D24AB-F96C-4D9A-89A1-695EB48F5C13}"/>
              </a:ext>
            </a:extLst>
          </p:cNvPr>
          <p:cNvPicPr>
            <a:picLocks noChangeAspect="1"/>
          </p:cNvPicPr>
          <p:nvPr/>
        </p:nvPicPr>
        <p:blipFill>
          <a:blip r:embed="rId3"/>
          <a:stretch>
            <a:fillRect/>
          </a:stretch>
        </p:blipFill>
        <p:spPr>
          <a:xfrm>
            <a:off x="318465" y="837282"/>
            <a:ext cx="4372150" cy="5898573"/>
          </a:xfrm>
          <a:prstGeom prst="rect">
            <a:avLst/>
          </a:prstGeom>
        </p:spPr>
      </p:pic>
      <p:pic>
        <p:nvPicPr>
          <p:cNvPr id="16" name="Picture 15">
            <a:extLst>
              <a:ext uri="{FF2B5EF4-FFF2-40B4-BE49-F238E27FC236}">
                <a16:creationId xmlns:a16="http://schemas.microsoft.com/office/drawing/2014/main" id="{2A599A5F-0179-4C49-A886-C42DE2A1AFB9}"/>
              </a:ext>
            </a:extLst>
          </p:cNvPr>
          <p:cNvPicPr>
            <a:picLocks noChangeAspect="1"/>
          </p:cNvPicPr>
          <p:nvPr/>
        </p:nvPicPr>
        <p:blipFill>
          <a:blip r:embed="rId4"/>
          <a:stretch>
            <a:fillRect/>
          </a:stretch>
        </p:blipFill>
        <p:spPr>
          <a:xfrm>
            <a:off x="5167838" y="1305664"/>
            <a:ext cx="6544594" cy="2804826"/>
          </a:xfrm>
          <a:prstGeom prst="rect">
            <a:avLst/>
          </a:prstGeom>
        </p:spPr>
      </p:pic>
    </p:spTree>
    <p:extLst>
      <p:ext uri="{BB962C8B-B14F-4D97-AF65-F5344CB8AC3E}">
        <p14:creationId xmlns:p14="http://schemas.microsoft.com/office/powerpoint/2010/main" val="332296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2B2E7-D3E7-4DDB-AFC0-D6D1C5221364}"/>
              </a:ext>
            </a:extLst>
          </p:cNvPr>
          <p:cNvPicPr>
            <a:picLocks noChangeAspect="1"/>
          </p:cNvPicPr>
          <p:nvPr/>
        </p:nvPicPr>
        <p:blipFill rotWithShape="1">
          <a:blip r:embed="rId2"/>
          <a:srcRect t="3905"/>
          <a:stretch/>
        </p:blipFill>
        <p:spPr>
          <a:xfrm>
            <a:off x="6434454" y="957355"/>
            <a:ext cx="5401938" cy="5600139"/>
          </a:xfrm>
          <a:prstGeom prst="rect">
            <a:avLst/>
          </a:prstGeom>
          <a:ln w="41275">
            <a:solidFill>
              <a:srgbClr val="002060"/>
            </a:solidFill>
          </a:ln>
        </p:spPr>
      </p:pic>
      <p:sp>
        <p:nvSpPr>
          <p:cNvPr id="5" name="Title 1">
            <a:extLst>
              <a:ext uri="{FF2B5EF4-FFF2-40B4-BE49-F238E27FC236}">
                <a16:creationId xmlns:a16="http://schemas.microsoft.com/office/drawing/2014/main" id="{A267ACD0-8044-4E55-977F-E14BC54F5DAC}"/>
              </a:ext>
            </a:extLst>
          </p:cNvPr>
          <p:cNvSpPr>
            <a:spLocks noGrp="1"/>
          </p:cNvSpPr>
          <p:nvPr>
            <p:ph type="title"/>
          </p:nvPr>
        </p:nvSpPr>
        <p:spPr>
          <a:xfrm>
            <a:off x="221766" y="300505"/>
            <a:ext cx="9889475" cy="656851"/>
          </a:xfrm>
        </p:spPr>
        <p:txBody>
          <a:bodyPr>
            <a:normAutofit/>
          </a:bodyPr>
          <a:lstStyle/>
          <a:p>
            <a:r>
              <a:rPr lang="en-US" sz="3600" dirty="0"/>
              <a:t>7</a:t>
            </a:r>
            <a:r>
              <a:rPr lang="en-US" sz="3600" baseline="30000" dirty="0"/>
              <a:t>th</a:t>
            </a:r>
            <a:r>
              <a:rPr lang="en-US" sz="3600" dirty="0"/>
              <a:t> Grade ELA Item Analysis – RL.7.1</a:t>
            </a:r>
          </a:p>
        </p:txBody>
      </p:sp>
      <p:pic>
        <p:nvPicPr>
          <p:cNvPr id="6" name="Picture 5">
            <a:extLst>
              <a:ext uri="{FF2B5EF4-FFF2-40B4-BE49-F238E27FC236}">
                <a16:creationId xmlns:a16="http://schemas.microsoft.com/office/drawing/2014/main" id="{7ACB41CF-3622-4E02-9930-2E35F035B482}"/>
              </a:ext>
            </a:extLst>
          </p:cNvPr>
          <p:cNvPicPr>
            <a:picLocks noChangeAspect="1"/>
          </p:cNvPicPr>
          <p:nvPr/>
        </p:nvPicPr>
        <p:blipFill>
          <a:blip r:embed="rId3"/>
          <a:stretch>
            <a:fillRect/>
          </a:stretch>
        </p:blipFill>
        <p:spPr>
          <a:xfrm>
            <a:off x="242742" y="1566750"/>
            <a:ext cx="5853258" cy="2508539"/>
          </a:xfrm>
          <a:prstGeom prst="rect">
            <a:avLst/>
          </a:prstGeom>
        </p:spPr>
      </p:pic>
    </p:spTree>
    <p:extLst>
      <p:ext uri="{BB962C8B-B14F-4D97-AF65-F5344CB8AC3E}">
        <p14:creationId xmlns:p14="http://schemas.microsoft.com/office/powerpoint/2010/main" val="3450828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EC27-A4D3-4369-B8A7-208B8D0AEC40}"/>
              </a:ext>
            </a:extLst>
          </p:cNvPr>
          <p:cNvSpPr>
            <a:spLocks noGrp="1"/>
          </p:cNvSpPr>
          <p:nvPr>
            <p:ph type="title"/>
          </p:nvPr>
        </p:nvSpPr>
        <p:spPr>
          <a:xfrm>
            <a:off x="77118" y="399583"/>
            <a:ext cx="7873682" cy="399985"/>
          </a:xfrm>
        </p:spPr>
        <p:txBody>
          <a:bodyPr>
            <a:normAutofit fontScale="90000"/>
          </a:bodyPr>
          <a:lstStyle/>
          <a:p>
            <a:pPr algn="ctr"/>
            <a:r>
              <a:rPr lang="en-US" sz="4400" dirty="0"/>
              <a:t>7</a:t>
            </a:r>
            <a:r>
              <a:rPr lang="en-US" sz="4400" baseline="30000" dirty="0"/>
              <a:t>th</a:t>
            </a:r>
            <a:r>
              <a:rPr lang="en-US" sz="4400" dirty="0"/>
              <a:t> Grade ELA Item Analysis – RL.7.1</a:t>
            </a:r>
            <a:endParaRPr lang="en-US" dirty="0"/>
          </a:p>
        </p:txBody>
      </p:sp>
      <p:pic>
        <p:nvPicPr>
          <p:cNvPr id="4" name="Picture 3">
            <a:extLst>
              <a:ext uri="{FF2B5EF4-FFF2-40B4-BE49-F238E27FC236}">
                <a16:creationId xmlns:a16="http://schemas.microsoft.com/office/drawing/2014/main" id="{DEE54116-37BC-47E4-B284-3CE7246B22B5}"/>
              </a:ext>
            </a:extLst>
          </p:cNvPr>
          <p:cNvPicPr>
            <a:picLocks noChangeAspect="1"/>
          </p:cNvPicPr>
          <p:nvPr/>
        </p:nvPicPr>
        <p:blipFill>
          <a:blip r:embed="rId3"/>
          <a:stretch>
            <a:fillRect/>
          </a:stretch>
        </p:blipFill>
        <p:spPr>
          <a:xfrm>
            <a:off x="696556" y="2318435"/>
            <a:ext cx="5743575" cy="1838325"/>
          </a:xfrm>
          <a:prstGeom prst="rect">
            <a:avLst/>
          </a:prstGeom>
          <a:ln w="38100">
            <a:solidFill>
              <a:srgbClr val="FFC000"/>
            </a:solidFill>
          </a:ln>
        </p:spPr>
      </p:pic>
      <p:pic>
        <p:nvPicPr>
          <p:cNvPr id="5" name="Picture 4">
            <a:extLst>
              <a:ext uri="{FF2B5EF4-FFF2-40B4-BE49-F238E27FC236}">
                <a16:creationId xmlns:a16="http://schemas.microsoft.com/office/drawing/2014/main" id="{9B345A32-7A07-418C-B3BA-8BE394B8269F}"/>
              </a:ext>
            </a:extLst>
          </p:cNvPr>
          <p:cNvPicPr>
            <a:picLocks noChangeAspect="1"/>
          </p:cNvPicPr>
          <p:nvPr/>
        </p:nvPicPr>
        <p:blipFill>
          <a:blip r:embed="rId4"/>
          <a:stretch>
            <a:fillRect/>
          </a:stretch>
        </p:blipFill>
        <p:spPr>
          <a:xfrm>
            <a:off x="696556" y="4973805"/>
            <a:ext cx="6071312" cy="1325163"/>
          </a:xfrm>
          <a:prstGeom prst="rect">
            <a:avLst/>
          </a:prstGeom>
        </p:spPr>
      </p:pic>
      <p:sp>
        <p:nvSpPr>
          <p:cNvPr id="8" name="TextBox 7">
            <a:extLst>
              <a:ext uri="{FF2B5EF4-FFF2-40B4-BE49-F238E27FC236}">
                <a16:creationId xmlns:a16="http://schemas.microsoft.com/office/drawing/2014/main" id="{56696E9B-114E-446A-86FD-0E6A3B1CFCD4}"/>
              </a:ext>
            </a:extLst>
          </p:cNvPr>
          <p:cNvSpPr txBox="1"/>
          <p:nvPr/>
        </p:nvSpPr>
        <p:spPr>
          <a:xfrm>
            <a:off x="403045" y="1052168"/>
            <a:ext cx="9916775" cy="923330"/>
          </a:xfrm>
          <a:prstGeom prst="rect">
            <a:avLst/>
          </a:prstGeom>
          <a:noFill/>
        </p:spPr>
        <p:txBody>
          <a:bodyPr wrap="square">
            <a:spAutoFit/>
          </a:bodyPr>
          <a:lstStyle/>
          <a:p>
            <a:pPr algn="l"/>
            <a:r>
              <a:rPr lang="en-US" b="1" i="0" dirty="0">
                <a:solidFill>
                  <a:srgbClr val="333333"/>
                </a:solidFill>
                <a:effectLst/>
                <a:latin typeface="arial" panose="020B0604020202020204" pitchFamily="34" charset="0"/>
              </a:rPr>
              <a:t>For this item, highlight the answer by hovering over and selecting the underlined text.</a:t>
            </a:r>
          </a:p>
          <a:p>
            <a:pPr algn="l"/>
            <a:r>
              <a:rPr lang="en-US" b="1" i="0" dirty="0">
                <a:solidFill>
                  <a:srgbClr val="333333"/>
                </a:solidFill>
                <a:effectLst/>
                <a:latin typeface="arial" panose="020B0604020202020204" pitchFamily="34" charset="0"/>
              </a:rPr>
              <a:t>Select </a:t>
            </a:r>
            <a:r>
              <a:rPr lang="en-US" b="1" i="1" u="sng" dirty="0">
                <a:solidFill>
                  <a:srgbClr val="333333"/>
                </a:solidFill>
                <a:effectLst/>
                <a:latin typeface="arial" panose="020B0604020202020204" pitchFamily="34" charset="0"/>
              </a:rPr>
              <a:t>one</a:t>
            </a:r>
            <a:r>
              <a:rPr lang="en-US" b="1" i="0" dirty="0">
                <a:solidFill>
                  <a:srgbClr val="333333"/>
                </a:solidFill>
                <a:effectLst/>
                <a:latin typeface="arial" panose="020B0604020202020204" pitchFamily="34" charset="0"/>
              </a:rPr>
              <a:t> underlined quotation from the text that supports the inference that the narrator can be cunning.</a:t>
            </a:r>
          </a:p>
        </p:txBody>
      </p:sp>
    </p:spTree>
    <p:extLst>
      <p:ext uri="{BB962C8B-B14F-4D97-AF65-F5344CB8AC3E}">
        <p14:creationId xmlns:p14="http://schemas.microsoft.com/office/powerpoint/2010/main" val="4124466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D130-8BDD-4F53-BCEA-811235DB42E9}"/>
              </a:ext>
            </a:extLst>
          </p:cNvPr>
          <p:cNvSpPr>
            <a:spLocks noGrp="1"/>
          </p:cNvSpPr>
          <p:nvPr>
            <p:ph type="title"/>
          </p:nvPr>
        </p:nvSpPr>
        <p:spPr>
          <a:xfrm>
            <a:off x="148771" y="347664"/>
            <a:ext cx="11353800" cy="1325563"/>
          </a:xfrm>
        </p:spPr>
        <p:txBody>
          <a:bodyPr>
            <a:normAutofit/>
          </a:bodyPr>
          <a:lstStyle/>
          <a:p>
            <a:r>
              <a:rPr lang="en-US" dirty="0"/>
              <a:t>Math - Low Performing Standards (Elementary)</a:t>
            </a:r>
            <a:br>
              <a:rPr lang="en-US" b="1" dirty="0"/>
            </a:br>
            <a:endParaRPr lang="en-US" dirty="0"/>
          </a:p>
        </p:txBody>
      </p:sp>
      <p:graphicFrame>
        <p:nvGraphicFramePr>
          <p:cNvPr id="4" name="Content Placeholder 2">
            <a:extLst>
              <a:ext uri="{FF2B5EF4-FFF2-40B4-BE49-F238E27FC236}">
                <a16:creationId xmlns:a16="http://schemas.microsoft.com/office/drawing/2014/main" id="{C6CBF69E-D1AD-44E1-9B96-439CF0718520}"/>
              </a:ext>
            </a:extLst>
          </p:cNvPr>
          <p:cNvGraphicFramePr>
            <a:graphicFrameLocks noGrp="1"/>
          </p:cNvGraphicFramePr>
          <p:nvPr>
            <p:ph idx="1"/>
            <p:extLst>
              <p:ext uri="{D42A27DB-BD31-4B8C-83A1-F6EECF244321}">
                <p14:modId xmlns:p14="http://schemas.microsoft.com/office/powerpoint/2010/main" val="126468323"/>
              </p:ext>
            </p:extLst>
          </p:nvPr>
        </p:nvGraphicFramePr>
        <p:xfrm>
          <a:off x="473528" y="1022917"/>
          <a:ext cx="11244943" cy="5236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7479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3593-F38D-9749-BECB-C37BEF68A776}"/>
              </a:ext>
            </a:extLst>
          </p:cNvPr>
          <p:cNvSpPr>
            <a:spLocks noGrp="1"/>
          </p:cNvSpPr>
          <p:nvPr>
            <p:ph type="title"/>
          </p:nvPr>
        </p:nvSpPr>
        <p:spPr/>
        <p:txBody>
          <a:bodyPr/>
          <a:lstStyle/>
          <a:p>
            <a:r>
              <a:rPr lang="en-US" dirty="0"/>
              <a:t>5</a:t>
            </a:r>
            <a:r>
              <a:rPr lang="en-US" baseline="30000" dirty="0"/>
              <a:t>th</a:t>
            </a:r>
            <a:r>
              <a:rPr lang="en-US" dirty="0"/>
              <a:t>  Grade Math Item Analysis – 5.NF.2</a:t>
            </a:r>
          </a:p>
        </p:txBody>
      </p:sp>
      <p:pic>
        <p:nvPicPr>
          <p:cNvPr id="12" name="Picture 11">
            <a:extLst>
              <a:ext uri="{FF2B5EF4-FFF2-40B4-BE49-F238E27FC236}">
                <a16:creationId xmlns:a16="http://schemas.microsoft.com/office/drawing/2014/main" id="{78D331B0-4EA3-47FF-AA84-2C17F387F22B}"/>
              </a:ext>
            </a:extLst>
          </p:cNvPr>
          <p:cNvPicPr>
            <a:picLocks noChangeAspect="1"/>
          </p:cNvPicPr>
          <p:nvPr/>
        </p:nvPicPr>
        <p:blipFill>
          <a:blip r:embed="rId2"/>
          <a:stretch>
            <a:fillRect/>
          </a:stretch>
        </p:blipFill>
        <p:spPr>
          <a:xfrm>
            <a:off x="951191" y="1462088"/>
            <a:ext cx="9976985" cy="4938196"/>
          </a:xfrm>
          <a:prstGeom prst="rect">
            <a:avLst/>
          </a:prstGeom>
        </p:spPr>
      </p:pic>
    </p:spTree>
    <p:extLst>
      <p:ext uri="{BB962C8B-B14F-4D97-AF65-F5344CB8AC3E}">
        <p14:creationId xmlns:p14="http://schemas.microsoft.com/office/powerpoint/2010/main" val="797975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D130-8BDD-4F53-BCEA-811235DB42E9}"/>
              </a:ext>
            </a:extLst>
          </p:cNvPr>
          <p:cNvSpPr>
            <a:spLocks noGrp="1"/>
          </p:cNvSpPr>
          <p:nvPr>
            <p:ph type="title"/>
          </p:nvPr>
        </p:nvSpPr>
        <p:spPr>
          <a:xfrm>
            <a:off x="180451" y="363988"/>
            <a:ext cx="11353800" cy="1325563"/>
          </a:xfrm>
        </p:spPr>
        <p:txBody>
          <a:bodyPr>
            <a:normAutofit/>
          </a:bodyPr>
          <a:lstStyle/>
          <a:p>
            <a:r>
              <a:rPr lang="en-US" dirty="0"/>
              <a:t>Math - Low Performing Standards (Secondary)</a:t>
            </a:r>
            <a:br>
              <a:rPr lang="en-US" b="1" dirty="0"/>
            </a:br>
            <a:endParaRPr lang="en-US" dirty="0"/>
          </a:p>
        </p:txBody>
      </p:sp>
      <p:graphicFrame>
        <p:nvGraphicFramePr>
          <p:cNvPr id="4" name="Content Placeholder 2">
            <a:extLst>
              <a:ext uri="{FF2B5EF4-FFF2-40B4-BE49-F238E27FC236}">
                <a16:creationId xmlns:a16="http://schemas.microsoft.com/office/drawing/2014/main" id="{C6CBF69E-D1AD-44E1-9B96-439CF0718520}"/>
              </a:ext>
            </a:extLst>
          </p:cNvPr>
          <p:cNvGraphicFramePr>
            <a:graphicFrameLocks noGrp="1"/>
          </p:cNvGraphicFramePr>
          <p:nvPr>
            <p:ph idx="1"/>
            <p:extLst>
              <p:ext uri="{D42A27DB-BD31-4B8C-83A1-F6EECF244321}">
                <p14:modId xmlns:p14="http://schemas.microsoft.com/office/powerpoint/2010/main" val="3630274212"/>
              </p:ext>
            </p:extLst>
          </p:nvPr>
        </p:nvGraphicFramePr>
        <p:xfrm>
          <a:off x="332851" y="1026770"/>
          <a:ext cx="11244943" cy="5236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6238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A2CD-8254-418E-B46B-51B376CCEA5E}"/>
              </a:ext>
            </a:extLst>
          </p:cNvPr>
          <p:cNvSpPr>
            <a:spLocks noGrp="1"/>
          </p:cNvSpPr>
          <p:nvPr>
            <p:ph type="title"/>
          </p:nvPr>
        </p:nvSpPr>
        <p:spPr>
          <a:xfrm>
            <a:off x="838200" y="671611"/>
            <a:ext cx="9976985" cy="483174"/>
          </a:xfrm>
        </p:spPr>
        <p:txBody>
          <a:bodyPr>
            <a:normAutofit fontScale="90000"/>
          </a:bodyPr>
          <a:lstStyle/>
          <a:p>
            <a:r>
              <a:rPr lang="en-US" dirty="0"/>
              <a:t>6</a:t>
            </a:r>
            <a:r>
              <a:rPr lang="en-US" baseline="30000" dirty="0"/>
              <a:t>th</a:t>
            </a:r>
            <a:r>
              <a:rPr lang="en-US" dirty="0"/>
              <a:t> Grade Math Item Analysis – </a:t>
            </a:r>
            <a:r>
              <a:rPr lang="en-US" b="1" i="0" u="none" dirty="0"/>
              <a:t>6.RP.3</a:t>
            </a:r>
            <a:br>
              <a:rPr lang="en-US" b="1" i="0" u="none" dirty="0"/>
            </a:br>
            <a:endParaRPr lang="en-US" dirty="0"/>
          </a:p>
        </p:txBody>
      </p:sp>
      <p:pic>
        <p:nvPicPr>
          <p:cNvPr id="5" name="Picture 4">
            <a:extLst>
              <a:ext uri="{FF2B5EF4-FFF2-40B4-BE49-F238E27FC236}">
                <a16:creationId xmlns:a16="http://schemas.microsoft.com/office/drawing/2014/main" id="{D21655BE-4B79-4939-AAB2-491F47B2A6C7}"/>
              </a:ext>
            </a:extLst>
          </p:cNvPr>
          <p:cNvPicPr>
            <a:picLocks noChangeAspect="1"/>
          </p:cNvPicPr>
          <p:nvPr/>
        </p:nvPicPr>
        <p:blipFill>
          <a:blip r:embed="rId2"/>
          <a:stretch>
            <a:fillRect/>
          </a:stretch>
        </p:blipFill>
        <p:spPr>
          <a:xfrm>
            <a:off x="1030111" y="1154785"/>
            <a:ext cx="10614201" cy="4765002"/>
          </a:xfrm>
          <a:prstGeom prst="rect">
            <a:avLst/>
          </a:prstGeom>
        </p:spPr>
      </p:pic>
    </p:spTree>
    <p:extLst>
      <p:ext uri="{BB962C8B-B14F-4D97-AF65-F5344CB8AC3E}">
        <p14:creationId xmlns:p14="http://schemas.microsoft.com/office/powerpoint/2010/main" val="8565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78D6-63E8-4414-BF84-3B6F445E3722}"/>
              </a:ext>
            </a:extLst>
          </p:cNvPr>
          <p:cNvSpPr>
            <a:spLocks noGrp="1"/>
          </p:cNvSpPr>
          <p:nvPr>
            <p:ph type="title"/>
          </p:nvPr>
        </p:nvSpPr>
        <p:spPr/>
        <p:txBody>
          <a:bodyPr/>
          <a:lstStyle/>
          <a:p>
            <a:pPr algn="ctr"/>
            <a:br>
              <a:rPr lang="en-US" u="sng" dirty="0">
                <a:latin typeface="Gotham Regular"/>
                <a:cs typeface="Gotham Regular"/>
              </a:rPr>
            </a:br>
            <a:endParaRPr lang="en-US" dirty="0"/>
          </a:p>
        </p:txBody>
      </p:sp>
      <p:pic>
        <p:nvPicPr>
          <p:cNvPr id="5" name="Picture 4">
            <a:extLst>
              <a:ext uri="{FF2B5EF4-FFF2-40B4-BE49-F238E27FC236}">
                <a16:creationId xmlns:a16="http://schemas.microsoft.com/office/drawing/2014/main" id="{2C3F7D15-64E6-44EB-ABBA-D08E20936286}"/>
              </a:ext>
            </a:extLst>
          </p:cNvPr>
          <p:cNvPicPr>
            <a:picLocks noChangeAspect="1"/>
          </p:cNvPicPr>
          <p:nvPr/>
        </p:nvPicPr>
        <p:blipFill rotWithShape="1">
          <a:blip r:embed="rId3"/>
          <a:srcRect t="7347" r="998"/>
          <a:stretch/>
        </p:blipFill>
        <p:spPr>
          <a:xfrm>
            <a:off x="108201" y="177282"/>
            <a:ext cx="6737351" cy="6607305"/>
          </a:xfrm>
          <a:prstGeom prst="rect">
            <a:avLst/>
          </a:prstGeom>
        </p:spPr>
      </p:pic>
    </p:spTree>
    <p:extLst>
      <p:ext uri="{BB962C8B-B14F-4D97-AF65-F5344CB8AC3E}">
        <p14:creationId xmlns:p14="http://schemas.microsoft.com/office/powerpoint/2010/main" val="3866228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D130-8BDD-4F53-BCEA-811235DB42E9}"/>
              </a:ext>
            </a:extLst>
          </p:cNvPr>
          <p:cNvSpPr>
            <a:spLocks noGrp="1"/>
          </p:cNvSpPr>
          <p:nvPr>
            <p:ph type="title"/>
          </p:nvPr>
        </p:nvSpPr>
        <p:spPr>
          <a:xfrm>
            <a:off x="1121229" y="333149"/>
            <a:ext cx="11353800" cy="1325563"/>
          </a:xfrm>
        </p:spPr>
        <p:txBody>
          <a:bodyPr>
            <a:normAutofit/>
          </a:bodyPr>
          <a:lstStyle/>
          <a:p>
            <a:r>
              <a:rPr lang="en-US" dirty="0"/>
              <a:t>Science/History - Low Performing Standards</a:t>
            </a:r>
            <a:br>
              <a:rPr lang="en-US" b="1" dirty="0"/>
            </a:br>
            <a:endParaRPr lang="en-US" dirty="0"/>
          </a:p>
        </p:txBody>
      </p:sp>
      <p:graphicFrame>
        <p:nvGraphicFramePr>
          <p:cNvPr id="6" name="Diagram 5">
            <a:extLst>
              <a:ext uri="{FF2B5EF4-FFF2-40B4-BE49-F238E27FC236}">
                <a16:creationId xmlns:a16="http://schemas.microsoft.com/office/drawing/2014/main" id="{EB709B6E-1876-45BF-80F4-C6244E8AE68B}"/>
              </a:ext>
            </a:extLst>
          </p:cNvPr>
          <p:cNvGraphicFramePr/>
          <p:nvPr>
            <p:extLst>
              <p:ext uri="{D42A27DB-BD31-4B8C-83A1-F6EECF244321}">
                <p14:modId xmlns:p14="http://schemas.microsoft.com/office/powerpoint/2010/main" val="4144768227"/>
              </p:ext>
            </p:extLst>
          </p:nvPr>
        </p:nvGraphicFramePr>
        <p:xfrm>
          <a:off x="754883" y="1153551"/>
          <a:ext cx="11005708" cy="525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0284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A2CD-8254-418E-B46B-51B376CCEA5E}"/>
              </a:ext>
            </a:extLst>
          </p:cNvPr>
          <p:cNvSpPr>
            <a:spLocks noGrp="1"/>
          </p:cNvSpPr>
          <p:nvPr>
            <p:ph type="title"/>
          </p:nvPr>
        </p:nvSpPr>
        <p:spPr>
          <a:xfrm>
            <a:off x="838200" y="365125"/>
            <a:ext cx="9976985" cy="656851"/>
          </a:xfrm>
        </p:spPr>
        <p:txBody>
          <a:bodyPr>
            <a:normAutofit fontScale="90000"/>
          </a:bodyPr>
          <a:lstStyle/>
          <a:p>
            <a:r>
              <a:rPr lang="en-US" dirty="0"/>
              <a:t>8</a:t>
            </a:r>
            <a:r>
              <a:rPr lang="en-US" baseline="30000" dirty="0"/>
              <a:t>th</a:t>
            </a:r>
            <a:r>
              <a:rPr lang="en-US" dirty="0"/>
              <a:t> Grade Science Item Analysis – E.8.10.3</a:t>
            </a:r>
          </a:p>
        </p:txBody>
      </p:sp>
      <p:pic>
        <p:nvPicPr>
          <p:cNvPr id="4" name="Picture 3">
            <a:extLst>
              <a:ext uri="{FF2B5EF4-FFF2-40B4-BE49-F238E27FC236}">
                <a16:creationId xmlns:a16="http://schemas.microsoft.com/office/drawing/2014/main" id="{52C94B3A-3E37-4484-BB5E-7C0BB7D4ED5D}"/>
              </a:ext>
            </a:extLst>
          </p:cNvPr>
          <p:cNvPicPr>
            <a:picLocks noChangeAspect="1"/>
          </p:cNvPicPr>
          <p:nvPr/>
        </p:nvPicPr>
        <p:blipFill rotWithShape="1">
          <a:blip r:embed="rId2"/>
          <a:srcRect l="1550" t="4350"/>
          <a:stretch/>
        </p:blipFill>
        <p:spPr>
          <a:xfrm>
            <a:off x="310872" y="1222872"/>
            <a:ext cx="10915192" cy="4990641"/>
          </a:xfrm>
          <a:prstGeom prst="rect">
            <a:avLst/>
          </a:prstGeom>
        </p:spPr>
      </p:pic>
      <p:pic>
        <p:nvPicPr>
          <p:cNvPr id="7" name="Picture 6">
            <a:extLst>
              <a:ext uri="{FF2B5EF4-FFF2-40B4-BE49-F238E27FC236}">
                <a16:creationId xmlns:a16="http://schemas.microsoft.com/office/drawing/2014/main" id="{6394C078-450C-443A-91E8-D8DCDA1E47F4}"/>
              </a:ext>
            </a:extLst>
          </p:cNvPr>
          <p:cNvPicPr>
            <a:picLocks noChangeAspect="1"/>
          </p:cNvPicPr>
          <p:nvPr/>
        </p:nvPicPr>
        <p:blipFill rotWithShape="1">
          <a:blip r:embed="rId3"/>
          <a:srcRect l="7113"/>
          <a:stretch/>
        </p:blipFill>
        <p:spPr>
          <a:xfrm>
            <a:off x="6189896" y="1641512"/>
            <a:ext cx="5205332" cy="3068427"/>
          </a:xfrm>
          <a:prstGeom prst="rect">
            <a:avLst/>
          </a:prstGeom>
        </p:spPr>
      </p:pic>
    </p:spTree>
    <p:extLst>
      <p:ext uri="{BB962C8B-B14F-4D97-AF65-F5344CB8AC3E}">
        <p14:creationId xmlns:p14="http://schemas.microsoft.com/office/powerpoint/2010/main" val="3944468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C8055B9-35F7-4118-9924-30D6BC0226A7}"/>
              </a:ext>
            </a:extLst>
          </p:cNvPr>
          <p:cNvGraphicFramePr>
            <a:graphicFrameLocks noGrp="1"/>
          </p:cNvGraphicFramePr>
          <p:nvPr>
            <p:extLst>
              <p:ext uri="{D42A27DB-BD31-4B8C-83A1-F6EECF244321}">
                <p14:modId xmlns:p14="http://schemas.microsoft.com/office/powerpoint/2010/main" val="1318560496"/>
              </p:ext>
            </p:extLst>
          </p:nvPr>
        </p:nvGraphicFramePr>
        <p:xfrm>
          <a:off x="839069" y="1766047"/>
          <a:ext cx="10513861" cy="4123503"/>
        </p:xfrm>
        <a:graphic>
          <a:graphicData uri="http://schemas.openxmlformats.org/drawingml/2006/table">
            <a:tbl>
              <a:tblPr firstRow="1" firstCol="1" bandRow="1"/>
              <a:tblGrid>
                <a:gridCol w="3659587">
                  <a:extLst>
                    <a:ext uri="{9D8B030D-6E8A-4147-A177-3AD203B41FA5}">
                      <a16:colId xmlns:a16="http://schemas.microsoft.com/office/drawing/2014/main" val="2227546190"/>
                    </a:ext>
                  </a:extLst>
                </a:gridCol>
                <a:gridCol w="1515222">
                  <a:extLst>
                    <a:ext uri="{9D8B030D-6E8A-4147-A177-3AD203B41FA5}">
                      <a16:colId xmlns:a16="http://schemas.microsoft.com/office/drawing/2014/main" val="2866742173"/>
                    </a:ext>
                  </a:extLst>
                </a:gridCol>
                <a:gridCol w="3823830">
                  <a:extLst>
                    <a:ext uri="{9D8B030D-6E8A-4147-A177-3AD203B41FA5}">
                      <a16:colId xmlns:a16="http://schemas.microsoft.com/office/drawing/2014/main" val="2648316095"/>
                    </a:ext>
                  </a:extLst>
                </a:gridCol>
                <a:gridCol w="1515222">
                  <a:extLst>
                    <a:ext uri="{9D8B030D-6E8A-4147-A177-3AD203B41FA5}">
                      <a16:colId xmlns:a16="http://schemas.microsoft.com/office/drawing/2014/main" val="1996973859"/>
                    </a:ext>
                  </a:extLst>
                </a:gridCol>
              </a:tblGrid>
              <a:tr h="799819">
                <a:tc gridSpan="4">
                  <a:txBody>
                    <a:bodyPr/>
                    <a:lstStyle/>
                    <a:p>
                      <a:pPr marL="0" marR="0" algn="l" fontAlgn="b">
                        <a:lnSpc>
                          <a:spcPct val="107000"/>
                        </a:lnSpc>
                        <a:spcBef>
                          <a:spcPts val="0"/>
                        </a:spcBef>
                        <a:spcAft>
                          <a:spcPts val="0"/>
                        </a:spcAft>
                      </a:pPr>
                      <a:r>
                        <a:rPr lang="en-US" sz="2100" b="1" i="0" u="none" strike="noStrike" dirty="0">
                          <a:effectLst/>
                          <a:latin typeface="Arial" panose="020B0604020202020204" pitchFamily="34" charset="0"/>
                          <a:cs typeface="Times New Roman" panose="02020603050405020304" pitchFamily="18" charset="0"/>
                        </a:rPr>
                        <a:t>Overall English Top &amp; Bottom 10 Schools with Percent of Students at Proficient and Advanced (PL 4 &amp; 5)</a:t>
                      </a:r>
                      <a:endParaRPr lang="en-US" sz="3100" b="0" i="0" u="none" strike="noStrike" dirty="0">
                        <a:effectLst/>
                        <a:latin typeface="Arial" panose="020B0604020202020204" pitchFamily="34" charset="0"/>
                      </a:endParaRPr>
                    </a:p>
                  </a:txBody>
                  <a:tcPr marL="158228" marR="158228" marT="79114" marB="79114">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3999063"/>
                  </a:ext>
                </a:extLst>
              </a:tr>
              <a:tr h="287434">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Top 10 Schools</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 4 &amp; 5</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Bottom 10 Schools</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 4 &amp; 5</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047089374"/>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Obama Magnet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82%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Sykes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43348"/>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Lester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Brinkley Middle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761837"/>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McWillie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Powell Middle School </a:t>
                      </a:r>
                      <a:r>
                        <a:rPr lang="en-US" sz="14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6127"/>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Bailey Middle APAC</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Cardozo Middle School </a:t>
                      </a:r>
                      <a:r>
                        <a:rPr lang="en-US" sz="14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921997"/>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North Jackson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Baker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462118"/>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Northwest Middle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Wilkins Elementary School </a:t>
                      </a:r>
                      <a:r>
                        <a:rPr lang="en-US" sz="14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706585"/>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Casey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47%</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Provine High School </a:t>
                      </a:r>
                      <a:r>
                        <a:rPr lang="en-US" sz="14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014297"/>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Key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40%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Oak Forest Elementary School </a:t>
                      </a:r>
                      <a:r>
                        <a:rPr lang="en-US" sz="1600" dirty="0">
                          <a:solidFill>
                            <a:srgbClr val="FF0000"/>
                          </a:solidFill>
                          <a:effectLst>
                            <a:outerShdw blurRad="38100" dist="38100" dir="2700000" algn="tl">
                              <a:srgbClr val="000000">
                                <a:alpha val="43137"/>
                              </a:srgbClr>
                            </a:outerShdw>
                          </a:effectLst>
                          <a:sym typeface="Wingdings 3" panose="05040102010807070707" pitchFamily="18" charset="2"/>
                        </a:rPr>
                        <a:t></a:t>
                      </a:r>
                      <a:endParaRPr lang="en-US" sz="1600" dirty="0">
                        <a:solidFill>
                          <a:srgbClr val="FF0000"/>
                        </a:solidFill>
                        <a:effectLst>
                          <a:outerShdw blurRad="38100" dist="38100" dir="2700000" algn="tl">
                            <a:srgbClr val="000000">
                              <a:alpha val="43137"/>
                            </a:srgbClr>
                          </a:outerShdw>
                        </a:effectLst>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097523"/>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Marshall Elementary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39%</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Blackburn Middle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996619"/>
                  </a:ext>
                </a:extLst>
              </a:tr>
              <a:tr h="302675">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Peeples Middle School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33%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Times New Roman" panose="02020603050405020304" pitchFamily="18" charset="0"/>
                          <a:cs typeface="Times New Roman" panose="02020603050405020304" pitchFamily="18" charset="0"/>
                        </a:rPr>
                        <a:t>Boyd Elementary School </a:t>
                      </a:r>
                      <a:r>
                        <a:rPr lang="en-US" sz="14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9%</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334385"/>
                  </a:ext>
                </a:extLst>
              </a:tr>
            </a:tbl>
          </a:graphicData>
        </a:graphic>
      </p:graphicFrame>
      <p:sp>
        <p:nvSpPr>
          <p:cNvPr id="6" name="TextBox 5">
            <a:extLst>
              <a:ext uri="{FF2B5EF4-FFF2-40B4-BE49-F238E27FC236}">
                <a16:creationId xmlns:a16="http://schemas.microsoft.com/office/drawing/2014/main" id="{E8C27DA5-5626-477D-BC2F-EA0F62432FE9}"/>
              </a:ext>
            </a:extLst>
          </p:cNvPr>
          <p:cNvSpPr txBox="1"/>
          <p:nvPr/>
        </p:nvSpPr>
        <p:spPr>
          <a:xfrm>
            <a:off x="387275" y="968450"/>
            <a:ext cx="11152095" cy="542071"/>
          </a:xfrm>
          <a:prstGeom prst="rect">
            <a:avLst/>
          </a:prstGeom>
          <a:noFill/>
        </p:spPr>
        <p:txBody>
          <a:bodyPr wrap="square">
            <a:spAutoFit/>
          </a:bodyPr>
          <a:lstStyle/>
          <a:p>
            <a:pPr marL="0" marR="0" algn="ctr" fontAlgn="b">
              <a:lnSpc>
                <a:spcPct val="107000"/>
              </a:lnSpc>
              <a:spcBef>
                <a:spcPts val="0"/>
              </a:spcBef>
              <a:spcAft>
                <a:spcPts val="0"/>
              </a:spcAft>
            </a:pPr>
            <a:r>
              <a:rPr lang="en-US" sz="3200" b="1" i="0" u="none" strike="noStrike" dirty="0">
                <a:effectLst/>
                <a:latin typeface="Gotham Bold" panose="020B0604020202020204" charset="0"/>
                <a:ea typeface="Times New Roman" panose="02020603050405020304" pitchFamily="18" charset="0"/>
                <a:cs typeface="Gotham Bold" panose="020B0604020202020204" charset="0"/>
              </a:rPr>
              <a:t>Benchmark 1 Top 10 and Bottom 10 Schools: English</a:t>
            </a:r>
            <a:endParaRPr lang="en-US" sz="4000" b="0" i="0" u="none" strike="noStrike" dirty="0">
              <a:effectLst/>
              <a:latin typeface="Gotham Bold" panose="020B0604020202020204" charset="0"/>
              <a:cs typeface="Gotham Bold" panose="020B0604020202020204" charset="0"/>
            </a:endParaRPr>
          </a:p>
        </p:txBody>
      </p:sp>
      <p:pic>
        <p:nvPicPr>
          <p:cNvPr id="5" name="Picture 2" descr="Jackson Public Schools logo">
            <a:extLst>
              <a:ext uri="{FF2B5EF4-FFF2-40B4-BE49-F238E27FC236}">
                <a16:creationId xmlns:a16="http://schemas.microsoft.com/office/drawing/2014/main" id="{3FA6E462-26A4-4298-8B21-971D03827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3" y="149300"/>
            <a:ext cx="288607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72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C8055B9-35F7-4118-9924-30D6BC0226A7}"/>
              </a:ext>
            </a:extLst>
          </p:cNvPr>
          <p:cNvGraphicFramePr>
            <a:graphicFrameLocks noGrp="1"/>
          </p:cNvGraphicFramePr>
          <p:nvPr>
            <p:extLst>
              <p:ext uri="{D42A27DB-BD31-4B8C-83A1-F6EECF244321}">
                <p14:modId xmlns:p14="http://schemas.microsoft.com/office/powerpoint/2010/main" val="3437084845"/>
              </p:ext>
            </p:extLst>
          </p:nvPr>
        </p:nvGraphicFramePr>
        <p:xfrm>
          <a:off x="839069" y="1616757"/>
          <a:ext cx="10513861" cy="4104673"/>
        </p:xfrm>
        <a:graphic>
          <a:graphicData uri="http://schemas.openxmlformats.org/drawingml/2006/table">
            <a:tbl>
              <a:tblPr firstRow="1" firstCol="1" bandRow="1"/>
              <a:tblGrid>
                <a:gridCol w="3659587">
                  <a:extLst>
                    <a:ext uri="{9D8B030D-6E8A-4147-A177-3AD203B41FA5}">
                      <a16:colId xmlns:a16="http://schemas.microsoft.com/office/drawing/2014/main" val="2227546190"/>
                    </a:ext>
                  </a:extLst>
                </a:gridCol>
                <a:gridCol w="1515222">
                  <a:extLst>
                    <a:ext uri="{9D8B030D-6E8A-4147-A177-3AD203B41FA5}">
                      <a16:colId xmlns:a16="http://schemas.microsoft.com/office/drawing/2014/main" val="2866742173"/>
                    </a:ext>
                  </a:extLst>
                </a:gridCol>
                <a:gridCol w="3823830">
                  <a:extLst>
                    <a:ext uri="{9D8B030D-6E8A-4147-A177-3AD203B41FA5}">
                      <a16:colId xmlns:a16="http://schemas.microsoft.com/office/drawing/2014/main" val="2648316095"/>
                    </a:ext>
                  </a:extLst>
                </a:gridCol>
                <a:gridCol w="1515222">
                  <a:extLst>
                    <a:ext uri="{9D8B030D-6E8A-4147-A177-3AD203B41FA5}">
                      <a16:colId xmlns:a16="http://schemas.microsoft.com/office/drawing/2014/main" val="1996973859"/>
                    </a:ext>
                  </a:extLst>
                </a:gridCol>
              </a:tblGrid>
              <a:tr h="799819">
                <a:tc gridSpan="4">
                  <a:txBody>
                    <a:bodyPr/>
                    <a:lstStyle/>
                    <a:p>
                      <a:pPr marL="0" marR="0" algn="l" fontAlgn="b">
                        <a:lnSpc>
                          <a:spcPct val="107000"/>
                        </a:lnSpc>
                        <a:spcBef>
                          <a:spcPts val="0"/>
                        </a:spcBef>
                        <a:spcAft>
                          <a:spcPts val="0"/>
                        </a:spcAft>
                      </a:pPr>
                      <a:r>
                        <a:rPr lang="en-US" sz="2100" b="1" i="0" u="none" strike="noStrike" dirty="0">
                          <a:effectLst/>
                          <a:latin typeface="Arial" panose="020B0604020202020204" pitchFamily="34" charset="0"/>
                          <a:cs typeface="Times New Roman" panose="02020603050405020304" pitchFamily="18" charset="0"/>
                        </a:rPr>
                        <a:t>Overall Mathematics Top &amp; Bottom 10 Schools with Percent of Students at Proficient and Advanced (PL 4 &amp; 5)</a:t>
                      </a:r>
                      <a:endParaRPr lang="en-US" sz="3100" b="0" i="0" u="none" strike="noStrike" dirty="0">
                        <a:effectLst/>
                        <a:latin typeface="Arial" panose="020B0604020202020204" pitchFamily="34" charset="0"/>
                      </a:endParaRPr>
                    </a:p>
                  </a:txBody>
                  <a:tcPr marL="158228" marR="158228" marT="79114" marB="79114">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3999063"/>
                  </a:ext>
                </a:extLst>
              </a:tr>
              <a:tr h="287434">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Top 10 Schools</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 4 &amp; 5</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Bottom 10 Schools</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 4 &amp; 5</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047089374"/>
                  </a:ext>
                </a:extLst>
              </a:tr>
              <a:tr h="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Obama Magnet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66.3%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Jim Hill High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8.9%</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43348"/>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Bailey Middle APAC</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58.4%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Clausell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8.2%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76183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Isable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50.0%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Pecan Park Elementary School </a:t>
                      </a:r>
                      <a:r>
                        <a:rPr lang="en-US" sz="16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8.0%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612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Northwest Middle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48.5%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Powell Middle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8.0%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92199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Lester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45.1%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Cardozo Middle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6.8%</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462118"/>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Peeples Middle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39.0%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Bates Elementary School  </a:t>
                      </a:r>
                      <a:r>
                        <a:rPr lang="en-US" sz="1600" dirty="0">
                          <a:effectLst>
                            <a:outerShdw blurRad="38100" dist="38100" dir="2700000" algn="tl">
                              <a:srgbClr val="000000">
                                <a:alpha val="43137"/>
                              </a:srgbClr>
                            </a:outerShdw>
                          </a:effectLst>
                          <a:sym typeface="Wingdings 3" panose="05040102010807070707" pitchFamily="18" charset="2"/>
                        </a:rPr>
                        <a:t></a:t>
                      </a:r>
                      <a:r>
                        <a:rPr lang="en-US" sz="15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706585"/>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McWillie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38.3%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Oak Forest Elementary School </a:t>
                      </a:r>
                      <a:r>
                        <a:rPr lang="en-US" sz="1600" dirty="0">
                          <a:solidFill>
                            <a:srgbClr val="FF0000"/>
                          </a:solidFill>
                          <a:effectLst>
                            <a:outerShdw blurRad="38100" dist="38100" dir="2700000" algn="tl">
                              <a:srgbClr val="000000">
                                <a:alpha val="43137"/>
                              </a:srgbClr>
                            </a:outerShdw>
                          </a:effectLst>
                          <a:sym typeface="Wingdings 3" panose="05040102010807070707" pitchFamily="18" charset="2"/>
                        </a:rPr>
                        <a:t></a:t>
                      </a:r>
                      <a:endParaRPr lang="en-US" sz="1600" dirty="0">
                        <a:solidFill>
                          <a:srgbClr val="FF0000"/>
                        </a:solidFill>
                        <a:effectLst>
                          <a:outerShdw blurRad="38100" dist="38100" dir="2700000" algn="tl">
                            <a:srgbClr val="000000">
                              <a:alpha val="43137"/>
                            </a:srgbClr>
                          </a:outerShdw>
                        </a:effectLst>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01429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Casey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37.2%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Smith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3.8%</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097523"/>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Lake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35.7%</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Boyd Elementary School </a:t>
                      </a:r>
                      <a:r>
                        <a:rPr lang="en-US" sz="1600" dirty="0">
                          <a:solidFill>
                            <a:srgbClr val="FF0000"/>
                          </a:solidFill>
                          <a:effectLst>
                            <a:outerShdw blurRad="38100" dist="38100" dir="2700000" algn="tl">
                              <a:srgbClr val="000000">
                                <a:alpha val="43137"/>
                              </a:srgbClr>
                            </a:outerShdw>
                          </a:effectLst>
                          <a:sym typeface="Wingdings 3" panose="05040102010807070707" pitchFamily="18" charset="2"/>
                        </a:rPr>
                        <a:t></a:t>
                      </a:r>
                      <a:endParaRPr lang="en-US" sz="1600" dirty="0">
                        <a:solidFill>
                          <a:srgbClr val="FF0000"/>
                        </a:solidFill>
                        <a:effectLst>
                          <a:outerShdw blurRad="38100" dist="38100" dir="2700000" algn="tl">
                            <a:srgbClr val="000000">
                              <a:alpha val="43137"/>
                            </a:srgbClr>
                          </a:outerShdw>
                        </a:effectLst>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3.2%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996619"/>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Lanier High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33.3%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Raines Elementary School </a:t>
                      </a:r>
                      <a:r>
                        <a:rPr lang="en-US" sz="16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1.7%</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334385"/>
                  </a:ext>
                </a:extLst>
              </a:tr>
            </a:tbl>
          </a:graphicData>
        </a:graphic>
      </p:graphicFrame>
      <p:sp>
        <p:nvSpPr>
          <p:cNvPr id="6" name="TextBox 5">
            <a:extLst>
              <a:ext uri="{FF2B5EF4-FFF2-40B4-BE49-F238E27FC236}">
                <a16:creationId xmlns:a16="http://schemas.microsoft.com/office/drawing/2014/main" id="{E8C27DA5-5626-477D-BC2F-EA0F62432FE9}"/>
              </a:ext>
            </a:extLst>
          </p:cNvPr>
          <p:cNvSpPr txBox="1"/>
          <p:nvPr/>
        </p:nvSpPr>
        <p:spPr>
          <a:xfrm>
            <a:off x="200835" y="946821"/>
            <a:ext cx="11152095" cy="542071"/>
          </a:xfrm>
          <a:prstGeom prst="rect">
            <a:avLst/>
          </a:prstGeom>
          <a:noFill/>
        </p:spPr>
        <p:txBody>
          <a:bodyPr wrap="square">
            <a:spAutoFit/>
          </a:bodyPr>
          <a:lstStyle/>
          <a:p>
            <a:pPr marL="0" marR="0" algn="ctr" fontAlgn="b">
              <a:lnSpc>
                <a:spcPct val="107000"/>
              </a:lnSpc>
              <a:spcBef>
                <a:spcPts val="0"/>
              </a:spcBef>
              <a:spcAft>
                <a:spcPts val="0"/>
              </a:spcAft>
            </a:pPr>
            <a:r>
              <a:rPr lang="en-US" sz="3200" b="1" i="0" u="none" strike="noStrike" dirty="0">
                <a:effectLst/>
                <a:latin typeface="Gotham Bold" panose="020B0604020202020204" charset="0"/>
                <a:ea typeface="Times New Roman" panose="02020603050405020304" pitchFamily="18" charset="0"/>
                <a:cs typeface="Gotham Bold" panose="020B0604020202020204" charset="0"/>
              </a:rPr>
              <a:t>Benchmark 1 Top 10 and Bottom 10 Schools: Mathematics</a:t>
            </a:r>
            <a:endParaRPr lang="en-US" sz="4000" b="0" i="0" u="none" strike="noStrike" dirty="0">
              <a:effectLst/>
              <a:latin typeface="Gotham Bold" panose="020B0604020202020204" charset="0"/>
              <a:cs typeface="Gotham Bold" panose="020B0604020202020204" charset="0"/>
            </a:endParaRPr>
          </a:p>
        </p:txBody>
      </p:sp>
      <p:pic>
        <p:nvPicPr>
          <p:cNvPr id="2050" name="Picture 2" descr="Jackson Public Schools logo">
            <a:extLst>
              <a:ext uri="{FF2B5EF4-FFF2-40B4-BE49-F238E27FC236}">
                <a16:creationId xmlns:a16="http://schemas.microsoft.com/office/drawing/2014/main" id="{39778AAB-3C2D-409D-B3CB-D6F0DD4A7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3" y="149300"/>
            <a:ext cx="288607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46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C8055B9-35F7-4118-9924-30D6BC0226A7}"/>
              </a:ext>
            </a:extLst>
          </p:cNvPr>
          <p:cNvGraphicFramePr>
            <a:graphicFrameLocks noGrp="1"/>
          </p:cNvGraphicFramePr>
          <p:nvPr>
            <p:extLst>
              <p:ext uri="{D42A27DB-BD31-4B8C-83A1-F6EECF244321}">
                <p14:modId xmlns:p14="http://schemas.microsoft.com/office/powerpoint/2010/main" val="1386864064"/>
              </p:ext>
            </p:extLst>
          </p:nvPr>
        </p:nvGraphicFramePr>
        <p:xfrm>
          <a:off x="839069" y="1766047"/>
          <a:ext cx="10513861" cy="4123503"/>
        </p:xfrm>
        <a:graphic>
          <a:graphicData uri="http://schemas.openxmlformats.org/drawingml/2006/table">
            <a:tbl>
              <a:tblPr firstRow="1" firstCol="1" bandRow="1"/>
              <a:tblGrid>
                <a:gridCol w="3659587">
                  <a:extLst>
                    <a:ext uri="{9D8B030D-6E8A-4147-A177-3AD203B41FA5}">
                      <a16:colId xmlns:a16="http://schemas.microsoft.com/office/drawing/2014/main" val="2227546190"/>
                    </a:ext>
                  </a:extLst>
                </a:gridCol>
                <a:gridCol w="1515222">
                  <a:extLst>
                    <a:ext uri="{9D8B030D-6E8A-4147-A177-3AD203B41FA5}">
                      <a16:colId xmlns:a16="http://schemas.microsoft.com/office/drawing/2014/main" val="2866742173"/>
                    </a:ext>
                  </a:extLst>
                </a:gridCol>
                <a:gridCol w="3823830">
                  <a:extLst>
                    <a:ext uri="{9D8B030D-6E8A-4147-A177-3AD203B41FA5}">
                      <a16:colId xmlns:a16="http://schemas.microsoft.com/office/drawing/2014/main" val="2648316095"/>
                    </a:ext>
                  </a:extLst>
                </a:gridCol>
                <a:gridCol w="1515222">
                  <a:extLst>
                    <a:ext uri="{9D8B030D-6E8A-4147-A177-3AD203B41FA5}">
                      <a16:colId xmlns:a16="http://schemas.microsoft.com/office/drawing/2014/main" val="1996973859"/>
                    </a:ext>
                  </a:extLst>
                </a:gridCol>
              </a:tblGrid>
              <a:tr h="799819">
                <a:tc gridSpan="4">
                  <a:txBody>
                    <a:bodyPr/>
                    <a:lstStyle/>
                    <a:p>
                      <a:pPr marL="0" marR="0" algn="l" fontAlgn="b">
                        <a:lnSpc>
                          <a:spcPct val="107000"/>
                        </a:lnSpc>
                        <a:spcBef>
                          <a:spcPts val="0"/>
                        </a:spcBef>
                        <a:spcAft>
                          <a:spcPts val="0"/>
                        </a:spcAft>
                      </a:pPr>
                      <a:r>
                        <a:rPr lang="en-US" sz="2100" b="1" i="0" u="none" strike="noStrike" dirty="0">
                          <a:effectLst/>
                          <a:latin typeface="Arial" panose="020B0604020202020204" pitchFamily="34" charset="0"/>
                          <a:cs typeface="Times New Roman" panose="02020603050405020304" pitchFamily="18" charset="0"/>
                        </a:rPr>
                        <a:t>Overall Science Top &amp; Bottom 10 Schools with Percent of Students at Proficient and Advanced (PL 4 &amp; 5)</a:t>
                      </a:r>
                      <a:endParaRPr lang="en-US" sz="3100" b="0" i="0" u="none" strike="noStrike" dirty="0">
                        <a:effectLst/>
                        <a:latin typeface="Arial" panose="020B0604020202020204" pitchFamily="34" charset="0"/>
                      </a:endParaRPr>
                    </a:p>
                  </a:txBody>
                  <a:tcPr marL="158228" marR="158228" marT="79114" marB="79114">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3999063"/>
                  </a:ext>
                </a:extLst>
              </a:tr>
              <a:tr h="287434">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Top 10 Schools</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 4 &amp; 5</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Bottom 10 Schools</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b">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 4 &amp; 5</a:t>
                      </a:r>
                      <a:endParaRPr lang="en-US" sz="3100" b="0" i="0" u="none" strike="noStrike" dirty="0">
                        <a:effectLst/>
                        <a:latin typeface="Arial" panose="020B0604020202020204" pitchFamily="34" charset="0"/>
                      </a:endParaRPr>
                    </a:p>
                  </a:txBody>
                  <a:tcPr marL="118671" marR="118671" marT="16482" marB="1648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047089374"/>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Obama Magnet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90</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Chastain Middle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20</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43348"/>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Lester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80</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Boyd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20</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76183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Wilkins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76</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Clausell Elementary School </a:t>
                      </a:r>
                      <a:r>
                        <a:rPr lang="en-US" sz="14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18</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612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John Hopkins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73</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Smith Elementary School </a:t>
                      </a:r>
                      <a:r>
                        <a:rPr lang="en-US" sz="1600" dirty="0">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18</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92199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Wells APAC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71</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Blackburn Middle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15</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462118"/>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Casey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68</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Walton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13</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706585"/>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Galloway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64</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Powell Middle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11</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014297"/>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North Jackson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61</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Whitten Middle School </a:t>
                      </a:r>
                      <a:r>
                        <a:rPr lang="en-US" sz="1400" dirty="0">
                          <a:solidFill>
                            <a:srgbClr val="FF0000"/>
                          </a:solidFill>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11</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097523"/>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Key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59</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Provine High School </a:t>
                      </a:r>
                      <a:r>
                        <a:rPr lang="en-US" sz="1400" dirty="0">
                          <a:solidFill>
                            <a:srgbClr val="FF0000"/>
                          </a:solidFill>
                          <a:effectLst>
                            <a:outerShdw blurRad="38100" dist="38100" dir="2700000" algn="tl">
                              <a:srgbClr val="000000">
                                <a:alpha val="43137"/>
                              </a:srgbClr>
                            </a:outerShdw>
                          </a:effectLst>
                          <a:sym typeface="Wingdings 3" panose="05040102010807070707" pitchFamily="18" charset="2"/>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11</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996619"/>
                  </a:ext>
                </a:extLst>
              </a:tr>
              <a:tr h="302675">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Spann Elementary School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59</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Oak Forest Elementary School </a:t>
                      </a:r>
                      <a:r>
                        <a:rPr lang="en-US" sz="1600" dirty="0">
                          <a:effectLst>
                            <a:outerShdw blurRad="38100" dist="38100" dir="2700000" algn="tl">
                              <a:srgbClr val="000000">
                                <a:alpha val="43137"/>
                              </a:srgbClr>
                            </a:outerShdw>
                          </a:effectLst>
                          <a:sym typeface="Wingdings 3" panose="05040102010807070707" pitchFamily="18" charset="2"/>
                        </a:rPr>
                        <a:t></a:t>
                      </a:r>
                      <a:endParaRPr lang="en-US" sz="1600" dirty="0">
                        <a:solidFill>
                          <a:schemeClr val="bg1"/>
                        </a:solidFill>
                        <a:effectLst>
                          <a:outerShdw blurRad="38100" dist="38100" dir="2700000" algn="tl">
                            <a:srgbClr val="000000">
                              <a:alpha val="43137"/>
                            </a:srgbClr>
                          </a:outerShdw>
                        </a:effectLst>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a:t>
                      </a:r>
                      <a:r>
                        <a:rPr lang="en-US" sz="15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334385"/>
                  </a:ext>
                </a:extLst>
              </a:tr>
            </a:tbl>
          </a:graphicData>
        </a:graphic>
      </p:graphicFrame>
      <p:sp>
        <p:nvSpPr>
          <p:cNvPr id="6" name="TextBox 5">
            <a:extLst>
              <a:ext uri="{FF2B5EF4-FFF2-40B4-BE49-F238E27FC236}">
                <a16:creationId xmlns:a16="http://schemas.microsoft.com/office/drawing/2014/main" id="{E8C27DA5-5626-477D-BC2F-EA0F62432FE9}"/>
              </a:ext>
            </a:extLst>
          </p:cNvPr>
          <p:cNvSpPr txBox="1"/>
          <p:nvPr/>
        </p:nvSpPr>
        <p:spPr>
          <a:xfrm>
            <a:off x="610795" y="968450"/>
            <a:ext cx="11152095" cy="542071"/>
          </a:xfrm>
          <a:prstGeom prst="rect">
            <a:avLst/>
          </a:prstGeom>
          <a:noFill/>
        </p:spPr>
        <p:txBody>
          <a:bodyPr wrap="square">
            <a:spAutoFit/>
          </a:bodyPr>
          <a:lstStyle/>
          <a:p>
            <a:pPr marL="0" marR="0" algn="ctr" fontAlgn="b">
              <a:lnSpc>
                <a:spcPct val="107000"/>
              </a:lnSpc>
              <a:spcBef>
                <a:spcPts val="0"/>
              </a:spcBef>
              <a:spcAft>
                <a:spcPts val="0"/>
              </a:spcAft>
            </a:pPr>
            <a:r>
              <a:rPr lang="en-US" sz="3200" b="1" i="0" u="none" strike="noStrike" dirty="0">
                <a:effectLst/>
                <a:latin typeface="Gotham Bold" panose="020B0604020202020204" charset="0"/>
                <a:ea typeface="Times New Roman" panose="02020603050405020304" pitchFamily="18" charset="0"/>
                <a:cs typeface="Gotham Bold" panose="020B0604020202020204" charset="0"/>
              </a:rPr>
              <a:t>Benchmark 1 Top 10 and Bottom 10 Schools: Science</a:t>
            </a:r>
            <a:endParaRPr lang="en-US" sz="4000" b="0" i="0" u="none" strike="noStrike" dirty="0">
              <a:effectLst/>
              <a:latin typeface="Gotham Bold" panose="020B0604020202020204" charset="0"/>
              <a:cs typeface="Gotham Bold" panose="020B0604020202020204" charset="0"/>
            </a:endParaRPr>
          </a:p>
        </p:txBody>
      </p:sp>
      <p:pic>
        <p:nvPicPr>
          <p:cNvPr id="5" name="Picture 2" descr="Jackson Public Schools logo">
            <a:extLst>
              <a:ext uri="{FF2B5EF4-FFF2-40B4-BE49-F238E27FC236}">
                <a16:creationId xmlns:a16="http://schemas.microsoft.com/office/drawing/2014/main" id="{30C1B60F-AEF8-4935-B0F8-8889C1E8E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3" y="30555"/>
            <a:ext cx="288607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157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3068210-AFE7-469D-860B-B6F738966960}"/>
              </a:ext>
            </a:extLst>
          </p:cNvPr>
          <p:cNvSpPr>
            <a:spLocks noGrp="1"/>
          </p:cNvSpPr>
          <p:nvPr>
            <p:ph type="subTitle" idx="1"/>
          </p:nvPr>
        </p:nvSpPr>
        <p:spPr>
          <a:xfrm>
            <a:off x="3858043" y="2218364"/>
            <a:ext cx="7971631" cy="4240183"/>
          </a:xfrm>
        </p:spPr>
        <p:txBody>
          <a:bodyPr vert="horz" lIns="91440" tIns="45720" rIns="91440" bIns="45720" rtlCol="0" anchor="t">
            <a:normAutofit/>
          </a:bodyPr>
          <a:lstStyle/>
          <a:p>
            <a:pPr marL="800100" lvl="1" algn="l"/>
            <a:endParaRPr lang="en-US" dirty="0">
              <a:cs typeface="Gotham Regular"/>
            </a:endParaRPr>
          </a:p>
          <a:p>
            <a:pPr marL="342900" indent="-342900" algn="l">
              <a:buFont typeface="Arial" panose="020B0604020202020204" pitchFamily="34" charset="0"/>
              <a:buChar char="•"/>
            </a:pPr>
            <a:endParaRPr lang="en-US" dirty="0">
              <a:highlight>
                <a:srgbClr val="FFFF00"/>
              </a:highlight>
              <a:cs typeface="Gotham Regular"/>
            </a:endParaRPr>
          </a:p>
          <a:p>
            <a:pPr algn="l"/>
            <a:endParaRPr lang="en-US" dirty="0">
              <a:cs typeface="Gotham Regular"/>
            </a:endParaRPr>
          </a:p>
          <a:p>
            <a:r>
              <a:rPr lang="en-US" sz="5400" b="1" u="sng" dirty="0">
                <a:latin typeface="Gotham Medium Regular" panose="020B0604020202020204" charset="0"/>
                <a:cs typeface="Gotham Medium Regular" panose="020B0604020202020204" charset="0"/>
              </a:rPr>
              <a:t>Next Steps</a:t>
            </a:r>
          </a:p>
          <a:p>
            <a:pPr algn="l"/>
            <a:endParaRPr lang="en-US" dirty="0">
              <a:cs typeface="Gotham Regular"/>
            </a:endParaRPr>
          </a:p>
          <a:p>
            <a:pPr algn="l"/>
            <a:endParaRPr lang="en-US" dirty="0">
              <a:cs typeface="Gotham Regular"/>
            </a:endParaRPr>
          </a:p>
          <a:p>
            <a:endParaRPr lang="en-US" b="1" dirty="0">
              <a:cs typeface="Gotham Regular"/>
            </a:endParaRPr>
          </a:p>
        </p:txBody>
      </p:sp>
      <p:pic>
        <p:nvPicPr>
          <p:cNvPr id="3" name="Picture 2" descr="How To Set Goals: Tips and Tricks for Setting Goals | Grammarly">
            <a:extLst>
              <a:ext uri="{FF2B5EF4-FFF2-40B4-BE49-F238E27FC236}">
                <a16:creationId xmlns:a16="http://schemas.microsoft.com/office/drawing/2014/main" id="{15997EFB-5194-4D8B-94C2-7C81200FD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93" y="399453"/>
            <a:ext cx="2952750" cy="155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96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6E359-8D19-4D4F-8E91-ECF7D9EAE7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CEC00A-95E3-F242-A773-2ABB6ADE56E0}" type="slidenum">
              <a:rPr kumimoji="0" lang="en-US" sz="1200" b="0" i="0" u="none" strike="noStrike" kern="1200" cap="none" spc="0" normalizeH="0" baseline="0" noProof="0" smtClean="0">
                <a:ln>
                  <a:noFill/>
                </a:ln>
                <a:solidFill>
                  <a:srgbClr val="273A7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273A7F">
                  <a:tint val="75000"/>
                </a:srgb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A023D5C-AD22-449D-9059-303D265F32F8}"/>
              </a:ext>
            </a:extLst>
          </p:cNvPr>
          <p:cNvSpPr>
            <a:spLocks noGrp="1"/>
          </p:cNvSpPr>
          <p:nvPr>
            <p:ph type="title"/>
          </p:nvPr>
        </p:nvSpPr>
        <p:spPr>
          <a:xfrm>
            <a:off x="152274" y="166371"/>
            <a:ext cx="7444282" cy="1094097"/>
          </a:xfrm>
        </p:spPr>
        <p:txBody>
          <a:bodyPr>
            <a:normAutofit/>
          </a:bodyPr>
          <a:lstStyle/>
          <a:p>
            <a:pPr algn="ctr"/>
            <a:r>
              <a:rPr lang="en-US" dirty="0"/>
              <a:t>Next Steps Towards </a:t>
            </a:r>
            <a:r>
              <a:rPr lang="en-US" dirty="0">
                <a:solidFill>
                  <a:srgbClr val="F3772B"/>
                </a:solidFill>
              </a:rPr>
              <a:t>Proficiency</a:t>
            </a:r>
            <a:r>
              <a:rPr lang="en-US" dirty="0"/>
              <a:t> </a:t>
            </a:r>
          </a:p>
        </p:txBody>
      </p:sp>
      <p:sp>
        <p:nvSpPr>
          <p:cNvPr id="69" name="Subtitle 4">
            <a:extLst>
              <a:ext uri="{FF2B5EF4-FFF2-40B4-BE49-F238E27FC236}">
                <a16:creationId xmlns:a16="http://schemas.microsoft.com/office/drawing/2014/main" id="{8992C29F-50BB-4EEB-B521-3D84186821CB}"/>
              </a:ext>
            </a:extLst>
          </p:cNvPr>
          <p:cNvSpPr txBox="1">
            <a:spLocks/>
          </p:cNvSpPr>
          <p:nvPr/>
        </p:nvSpPr>
        <p:spPr>
          <a:xfrm>
            <a:off x="619368" y="947625"/>
            <a:ext cx="10734431" cy="5288652"/>
          </a:xfrm>
          <a:prstGeom prst="rect">
            <a:avLst/>
          </a:prstGeom>
          <a:ln w="38100">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Medium Regular" panose="02000604030000020004"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Gotham Regular" panose="02000604030000020004" pitchFamily="2"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Gotham Regular" panose="020006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Regular" panose="02000604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Gotham Regular"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a:endParaRPr lang="en-US" sz="2200" b="1" dirty="0">
              <a:latin typeface="+mn-lt"/>
              <a:ea typeface="Gadugi" panose="020B0502040204020203" pitchFamily="34" charset="0"/>
              <a:cs typeface="Gotham Regular"/>
            </a:endParaRPr>
          </a:p>
          <a:p>
            <a:pPr>
              <a:lnSpc>
                <a:spcPct val="120000"/>
              </a:lnSpc>
            </a:pPr>
            <a:r>
              <a:rPr lang="en-US" sz="2600" dirty="0">
                <a:latin typeface="+mn-lt"/>
                <a:cs typeface="Gotham Regular"/>
              </a:rPr>
              <a:t>Review a comprehensive standard analysis report from BM 1 and BM 2 to determine 1</a:t>
            </a:r>
            <a:r>
              <a:rPr lang="en-US" sz="2600" baseline="30000" dirty="0">
                <a:latin typeface="+mn-lt"/>
                <a:cs typeface="Gotham Regular"/>
              </a:rPr>
              <a:t>st</a:t>
            </a:r>
            <a:r>
              <a:rPr lang="en-US" sz="2600" dirty="0">
                <a:latin typeface="+mn-lt"/>
                <a:cs typeface="Gotham Regular"/>
              </a:rPr>
              <a:t> semester strengths and weaknesses.</a:t>
            </a:r>
          </a:p>
          <a:p>
            <a:pPr lvl="1">
              <a:lnSpc>
                <a:spcPct val="120000"/>
              </a:lnSpc>
            </a:pPr>
            <a:r>
              <a:rPr lang="en-US" sz="2200" dirty="0">
                <a:latin typeface="+mn-lt"/>
                <a:cs typeface="Gotham Regular"/>
              </a:rPr>
              <a:t>Look closely at the standards provided during professional development to discuss strategies and look-</a:t>
            </a:r>
            <a:r>
              <a:rPr lang="en-US" sz="2200" dirty="0" err="1">
                <a:latin typeface="+mn-lt"/>
                <a:cs typeface="Gotham Regular"/>
              </a:rPr>
              <a:t>fors</a:t>
            </a:r>
            <a:r>
              <a:rPr lang="en-US" sz="2200" dirty="0">
                <a:latin typeface="+mn-lt"/>
                <a:cs typeface="Gotham Regular"/>
              </a:rPr>
              <a:t> with coaches and consultants.</a:t>
            </a:r>
          </a:p>
          <a:p>
            <a:pPr>
              <a:lnSpc>
                <a:spcPct val="120000"/>
              </a:lnSpc>
            </a:pPr>
            <a:r>
              <a:rPr lang="en-US" sz="2600" dirty="0">
                <a:latin typeface="+mn-lt"/>
                <a:cs typeface="Gotham Regular"/>
              </a:rPr>
              <a:t>Identify  “bubble students” strengths and weaknesses for reteaching, remediation, and enrichment.</a:t>
            </a:r>
          </a:p>
          <a:p>
            <a:pPr>
              <a:lnSpc>
                <a:spcPct val="120000"/>
              </a:lnSpc>
            </a:pPr>
            <a:r>
              <a:rPr lang="en-US" sz="2600" dirty="0">
                <a:latin typeface="+mn-lt"/>
                <a:cs typeface="Gotham Regular"/>
              </a:rPr>
              <a:t>Provide/review training on Norman Webb’s Depth of Knowledge </a:t>
            </a:r>
          </a:p>
          <a:p>
            <a:pPr lvl="1">
              <a:lnSpc>
                <a:spcPct val="120000"/>
              </a:lnSpc>
            </a:pPr>
            <a:r>
              <a:rPr lang="en-US" sz="2200" dirty="0">
                <a:latin typeface="+mn-lt"/>
                <a:cs typeface="Gotham Regular"/>
              </a:rPr>
              <a:t>75% of the ELA and Math assessment will be written at a level 2</a:t>
            </a:r>
          </a:p>
          <a:p>
            <a:pPr lvl="1">
              <a:lnSpc>
                <a:spcPct val="120000"/>
              </a:lnSpc>
            </a:pPr>
            <a:r>
              <a:rPr lang="en-US" sz="2200" dirty="0">
                <a:latin typeface="+mn-lt"/>
                <a:cs typeface="Gotham Regular"/>
              </a:rPr>
              <a:t>65 – 85% of the Science assessment will be written at a level 2</a:t>
            </a:r>
          </a:p>
          <a:p>
            <a:pPr marL="0" indent="0">
              <a:buNone/>
            </a:pPr>
            <a:endParaRPr lang="en-US" b="1" dirty="0">
              <a:cs typeface="Gotham Regular"/>
            </a:endParaRPr>
          </a:p>
        </p:txBody>
      </p:sp>
    </p:spTree>
    <p:extLst>
      <p:ext uri="{BB962C8B-B14F-4D97-AF65-F5344CB8AC3E}">
        <p14:creationId xmlns:p14="http://schemas.microsoft.com/office/powerpoint/2010/main" val="227391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6E359-8D19-4D4F-8E91-ECF7D9EAE7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CEC00A-95E3-F242-A773-2ABB6ADE56E0}" type="slidenum">
              <a:rPr kumimoji="0" lang="en-US" sz="1200" b="0" i="0" u="none" strike="noStrike" kern="1200" cap="none" spc="0" normalizeH="0" baseline="0" noProof="0" smtClean="0">
                <a:ln>
                  <a:noFill/>
                </a:ln>
                <a:solidFill>
                  <a:srgbClr val="273A7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273A7F">
                  <a:tint val="75000"/>
                </a:srgb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A023D5C-AD22-449D-9059-303D265F32F8}"/>
              </a:ext>
            </a:extLst>
          </p:cNvPr>
          <p:cNvSpPr>
            <a:spLocks noGrp="1"/>
          </p:cNvSpPr>
          <p:nvPr>
            <p:ph type="title"/>
          </p:nvPr>
        </p:nvSpPr>
        <p:spPr>
          <a:xfrm>
            <a:off x="152274" y="166371"/>
            <a:ext cx="7444282" cy="1094097"/>
          </a:xfrm>
        </p:spPr>
        <p:txBody>
          <a:bodyPr>
            <a:normAutofit/>
          </a:bodyPr>
          <a:lstStyle/>
          <a:p>
            <a:pPr algn="ctr"/>
            <a:r>
              <a:rPr lang="en-US" dirty="0"/>
              <a:t>Next Steps Towards </a:t>
            </a:r>
            <a:r>
              <a:rPr lang="en-US" dirty="0">
                <a:solidFill>
                  <a:srgbClr val="F3772B"/>
                </a:solidFill>
              </a:rPr>
              <a:t>Proficiency</a:t>
            </a:r>
            <a:r>
              <a:rPr lang="en-US" dirty="0"/>
              <a:t> </a:t>
            </a:r>
          </a:p>
        </p:txBody>
      </p:sp>
      <p:sp>
        <p:nvSpPr>
          <p:cNvPr id="69" name="Subtitle 4">
            <a:extLst>
              <a:ext uri="{FF2B5EF4-FFF2-40B4-BE49-F238E27FC236}">
                <a16:creationId xmlns:a16="http://schemas.microsoft.com/office/drawing/2014/main" id="{8992C29F-50BB-4EEB-B521-3D84186821CB}"/>
              </a:ext>
            </a:extLst>
          </p:cNvPr>
          <p:cNvSpPr txBox="1">
            <a:spLocks/>
          </p:cNvSpPr>
          <p:nvPr/>
        </p:nvSpPr>
        <p:spPr>
          <a:xfrm>
            <a:off x="619369" y="947625"/>
            <a:ext cx="10734431" cy="5288652"/>
          </a:xfrm>
          <a:prstGeom prst="rect">
            <a:avLst/>
          </a:prstGeom>
          <a:ln w="38100">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Medium Regular" panose="02000604030000020004"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Gotham Regular" panose="02000604030000020004" pitchFamily="2"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Gotham Regular" panose="020006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Regular" panose="02000604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Gotham Regular"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a:endParaRPr lang="en-US" sz="2200" b="1" dirty="0">
              <a:latin typeface="+mn-lt"/>
              <a:ea typeface="Gadugi" panose="020B0502040204020203" pitchFamily="34" charset="0"/>
              <a:cs typeface="Gotham Regular"/>
            </a:endParaRPr>
          </a:p>
          <a:p>
            <a:pPr>
              <a:lnSpc>
                <a:spcPct val="120000"/>
              </a:lnSpc>
            </a:pPr>
            <a:r>
              <a:rPr lang="en-US" sz="2600" dirty="0">
                <a:latin typeface="+mn-lt"/>
                <a:cs typeface="Gotham Regular"/>
              </a:rPr>
              <a:t>Continue coaching building-level leaders to lead discussions with teachers about misconceptions, misunderstandings and during FIT meetings and PLCs.</a:t>
            </a:r>
          </a:p>
          <a:p>
            <a:pPr>
              <a:lnSpc>
                <a:spcPct val="120000"/>
              </a:lnSpc>
            </a:pPr>
            <a:r>
              <a:rPr lang="en-US" sz="2600" dirty="0">
                <a:latin typeface="+mn-lt"/>
                <a:cs typeface="Gotham Regular"/>
              </a:rPr>
              <a:t>Review Exceptional Education student’s IEPs to ensure all they are receiving accommodations appropriate strategies.</a:t>
            </a:r>
          </a:p>
          <a:p>
            <a:pPr>
              <a:lnSpc>
                <a:spcPct val="120000"/>
              </a:lnSpc>
            </a:pPr>
            <a:r>
              <a:rPr lang="en-US" sz="2600" dirty="0">
                <a:latin typeface="+mn-lt"/>
                <a:cs typeface="Gotham Regular"/>
              </a:rPr>
              <a:t>Encourage teachers to communicate with students and parents utilizing CASE21 student individualized report.</a:t>
            </a:r>
          </a:p>
          <a:p>
            <a:pPr>
              <a:lnSpc>
                <a:spcPct val="120000"/>
              </a:lnSpc>
            </a:pPr>
            <a:endParaRPr lang="en-US" sz="2600" dirty="0">
              <a:latin typeface="+mn-lt"/>
              <a:cs typeface="Gotham Regular"/>
            </a:endParaRPr>
          </a:p>
          <a:p>
            <a:pPr marL="0" indent="0">
              <a:buNone/>
            </a:pPr>
            <a:endParaRPr lang="en-US" b="1" dirty="0">
              <a:cs typeface="Gotham Regular"/>
            </a:endParaRPr>
          </a:p>
        </p:txBody>
      </p:sp>
    </p:spTree>
    <p:extLst>
      <p:ext uri="{BB962C8B-B14F-4D97-AF65-F5344CB8AC3E}">
        <p14:creationId xmlns:p14="http://schemas.microsoft.com/office/powerpoint/2010/main" val="2194927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20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610800-A4C4-418A-8792-7E21C1AB03D6}"/>
              </a:ext>
            </a:extLst>
          </p:cNvPr>
          <p:cNvSpPr txBox="1"/>
          <p:nvPr/>
        </p:nvSpPr>
        <p:spPr>
          <a:xfrm>
            <a:off x="473476" y="1397675"/>
            <a:ext cx="5918446" cy="2492990"/>
          </a:xfrm>
          <a:prstGeom prst="rect">
            <a:avLst/>
          </a:prstGeom>
          <a:noFill/>
        </p:spPr>
        <p:txBody>
          <a:bodyPr wrap="square" rtlCol="0">
            <a:spAutoFit/>
          </a:bodyPr>
          <a:lstStyle/>
          <a:p>
            <a:r>
              <a:rPr lang="en-US" sz="2400" b="1" dirty="0">
                <a:solidFill>
                  <a:srgbClr val="273A7F"/>
                </a:solidFill>
              </a:rPr>
              <a:t>Highlights</a:t>
            </a:r>
          </a:p>
          <a:p>
            <a:pPr marL="285750" indent="-285750">
              <a:buFont typeface="Arial" panose="020B0604020202020204" pitchFamily="34" charset="0"/>
              <a:buChar char="•"/>
            </a:pPr>
            <a:r>
              <a:rPr lang="en-US" sz="2400" dirty="0"/>
              <a:t>Identifies each milestone</a:t>
            </a:r>
          </a:p>
          <a:p>
            <a:pPr marL="285750" indent="-285750">
              <a:buFont typeface="Arial" panose="020B0604020202020204" pitchFamily="34" charset="0"/>
              <a:buChar char="•"/>
            </a:pPr>
            <a:r>
              <a:rPr lang="en-US" sz="2400" dirty="0"/>
              <a:t>Where were we pre-pandemic?</a:t>
            </a:r>
          </a:p>
          <a:p>
            <a:pPr marL="285750" indent="-285750">
              <a:buFont typeface="Arial" panose="020B0604020202020204" pitchFamily="34" charset="0"/>
              <a:buChar char="•"/>
            </a:pPr>
            <a:r>
              <a:rPr lang="en-US" sz="2400" dirty="0"/>
              <a:t>Where are we now?</a:t>
            </a:r>
          </a:p>
          <a:p>
            <a:pPr marL="285750" indent="-285750">
              <a:buFont typeface="Arial" panose="020B0604020202020204" pitchFamily="34" charset="0"/>
              <a:buChar char="•"/>
            </a:pPr>
            <a:r>
              <a:rPr lang="en-US" sz="2400" dirty="0"/>
              <a:t>How we plan to measure progress?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3" name="Rectangle 32">
            <a:extLst>
              <a:ext uri="{FF2B5EF4-FFF2-40B4-BE49-F238E27FC236}">
                <a16:creationId xmlns:a16="http://schemas.microsoft.com/office/drawing/2014/main" id="{4FD6C9DD-FB31-4500-A068-61B312F1A78A}"/>
              </a:ext>
            </a:extLst>
          </p:cNvPr>
          <p:cNvSpPr>
            <a:spLocks noChangeArrowheads="1"/>
          </p:cNvSpPr>
          <p:nvPr/>
        </p:nvSpPr>
        <p:spPr bwMode="auto">
          <a:xfrm>
            <a:off x="402455" y="454418"/>
            <a:ext cx="59184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b="1" dirty="0">
                <a:solidFill>
                  <a:srgbClr val="273A7F"/>
                </a:solidFill>
                <a:latin typeface="Gotham Bold" panose="020B0604020202020204" charset="0"/>
                <a:cs typeface="Gotham Bold" panose="020B0604020202020204" charset="0"/>
              </a:rPr>
              <a:t>Jackson</a:t>
            </a:r>
            <a:r>
              <a:rPr lang="en-US" altLang="en-US" sz="3200" b="1" dirty="0">
                <a:solidFill>
                  <a:srgbClr val="000000"/>
                </a:solidFill>
                <a:latin typeface="Gotham Bold" panose="020B0604020202020204" charset="0"/>
                <a:cs typeface="Gotham Bold" panose="020B0604020202020204" charset="0"/>
              </a:rPr>
              <a:t> </a:t>
            </a:r>
            <a:r>
              <a:rPr lang="en-US" altLang="en-US" sz="3200" b="1" dirty="0">
                <a:solidFill>
                  <a:srgbClr val="F3772B"/>
                </a:solidFill>
                <a:latin typeface="Gotham Bold" panose="020B0604020202020204" charset="0"/>
                <a:cs typeface="Gotham Bold" panose="020B0604020202020204" charset="0"/>
              </a:rPr>
              <a:t>Public Schools</a:t>
            </a:r>
            <a:endParaRPr lang="en-US" altLang="en-US" sz="3200" dirty="0">
              <a:solidFill>
                <a:srgbClr val="F3772B"/>
              </a:solidFill>
              <a:latin typeface="Gotham Bold" panose="020B0604020202020204" charset="0"/>
              <a:cs typeface="Gotham Bold" panose="020B0604020202020204" charset="0"/>
            </a:endParaRPr>
          </a:p>
        </p:txBody>
      </p:sp>
      <p:pic>
        <p:nvPicPr>
          <p:cNvPr id="1026" name="Picture 2" descr="CSI&amp;#39;s Strategic Plan – Community Solutions, Inc.">
            <a:extLst>
              <a:ext uri="{FF2B5EF4-FFF2-40B4-BE49-F238E27FC236}">
                <a16:creationId xmlns:a16="http://schemas.microsoft.com/office/drawing/2014/main" id="{9293B561-33B7-4040-9330-2C771F6B8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485" y="4147164"/>
            <a:ext cx="3039967" cy="18239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A72C48-BA58-4A65-8021-D94F87F17696}"/>
              </a:ext>
            </a:extLst>
          </p:cNvPr>
          <p:cNvPicPr>
            <a:picLocks noChangeAspect="1"/>
          </p:cNvPicPr>
          <p:nvPr/>
        </p:nvPicPr>
        <p:blipFill>
          <a:blip r:embed="rId3"/>
          <a:stretch>
            <a:fillRect/>
          </a:stretch>
        </p:blipFill>
        <p:spPr>
          <a:xfrm>
            <a:off x="6391922" y="286603"/>
            <a:ext cx="5326602" cy="6400800"/>
          </a:xfrm>
          <a:prstGeom prst="rect">
            <a:avLst/>
          </a:prstGeom>
        </p:spPr>
      </p:pic>
    </p:spTree>
    <p:extLst>
      <p:ext uri="{BB962C8B-B14F-4D97-AF65-F5344CB8AC3E}">
        <p14:creationId xmlns:p14="http://schemas.microsoft.com/office/powerpoint/2010/main" val="160782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6E359-8D19-4D4F-8E91-ECF7D9EAE7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CEC00A-95E3-F242-A773-2ABB6ADE56E0}" type="slidenum">
              <a:rPr kumimoji="0" lang="en-US" sz="1200" b="0" i="0" u="none" strike="noStrike" kern="1200" cap="none" spc="0" normalizeH="0" baseline="0" noProof="0" smtClean="0">
                <a:ln>
                  <a:noFill/>
                </a:ln>
                <a:solidFill>
                  <a:srgbClr val="273A7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273A7F">
                  <a:tint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D6DB836-BB6D-4FBD-A8BD-97748E327D05}"/>
              </a:ext>
            </a:extLst>
          </p:cNvPr>
          <p:cNvPicPr>
            <a:picLocks noChangeAspect="1"/>
          </p:cNvPicPr>
          <p:nvPr/>
        </p:nvPicPr>
        <p:blipFill>
          <a:blip r:embed="rId3"/>
          <a:stretch>
            <a:fillRect/>
          </a:stretch>
        </p:blipFill>
        <p:spPr>
          <a:xfrm>
            <a:off x="0" y="136525"/>
            <a:ext cx="12067309" cy="6702914"/>
          </a:xfrm>
          <a:prstGeom prst="rect">
            <a:avLst/>
          </a:prstGeom>
        </p:spPr>
      </p:pic>
      <p:cxnSp>
        <p:nvCxnSpPr>
          <p:cNvPr id="3" name="Straight Arrow Connector 2">
            <a:extLst>
              <a:ext uri="{FF2B5EF4-FFF2-40B4-BE49-F238E27FC236}">
                <a16:creationId xmlns:a16="http://schemas.microsoft.com/office/drawing/2014/main" id="{8F092689-2346-3849-97E9-88CF44911176}"/>
              </a:ext>
            </a:extLst>
          </p:cNvPr>
          <p:cNvCxnSpPr/>
          <p:nvPr/>
        </p:nvCxnSpPr>
        <p:spPr>
          <a:xfrm>
            <a:off x="116114" y="2801257"/>
            <a:ext cx="551543"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73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6FBC-413C-40BD-B635-9C12B7634C72}"/>
              </a:ext>
            </a:extLst>
          </p:cNvPr>
          <p:cNvSpPr>
            <a:spLocks noGrp="1"/>
          </p:cNvSpPr>
          <p:nvPr>
            <p:ph type="ctrTitle"/>
          </p:nvPr>
        </p:nvSpPr>
        <p:spPr>
          <a:xfrm>
            <a:off x="4817392" y="1558683"/>
            <a:ext cx="6474941" cy="1571179"/>
          </a:xfrm>
        </p:spPr>
        <p:txBody>
          <a:bodyPr>
            <a:normAutofit fontScale="90000"/>
          </a:bodyPr>
          <a:lstStyle/>
          <a:p>
            <a:r>
              <a:rPr lang="en-US" dirty="0">
                <a:latin typeface="Gotham Bold"/>
                <a:cs typeface="Gotham Bold"/>
              </a:rPr>
              <a:t>Benchmark Two (2)</a:t>
            </a:r>
            <a:br>
              <a:rPr lang="en-US" dirty="0">
                <a:latin typeface="Gotham Bold"/>
                <a:cs typeface="Gotham Bold"/>
              </a:rPr>
            </a:br>
            <a:r>
              <a:rPr lang="en-US" dirty="0">
                <a:latin typeface="Gotham Bold"/>
                <a:cs typeface="Gotham Bold"/>
              </a:rPr>
              <a:t>Participation Rates</a:t>
            </a:r>
          </a:p>
        </p:txBody>
      </p:sp>
      <p:pic>
        <p:nvPicPr>
          <p:cNvPr id="5" name="Picture 2" descr="NSCA Success Story: Giving CTI the Resources It Needs for Continued Progress">
            <a:extLst>
              <a:ext uri="{FF2B5EF4-FFF2-40B4-BE49-F238E27FC236}">
                <a16:creationId xmlns:a16="http://schemas.microsoft.com/office/drawing/2014/main" id="{DAC282BC-0DAC-4137-A551-7B2D7CC97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044" y="3275494"/>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40754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2C6F-AEA6-4505-9E2C-E03E43883F88}"/>
              </a:ext>
            </a:extLst>
          </p:cNvPr>
          <p:cNvSpPr>
            <a:spLocks noGrp="1"/>
          </p:cNvSpPr>
          <p:nvPr>
            <p:ph type="title"/>
          </p:nvPr>
        </p:nvSpPr>
        <p:spPr>
          <a:xfrm>
            <a:off x="166171" y="399744"/>
            <a:ext cx="9976985" cy="758595"/>
          </a:xfrm>
        </p:spPr>
        <p:txBody>
          <a:bodyPr/>
          <a:lstStyle/>
          <a:p>
            <a:r>
              <a:rPr lang="en-US" dirty="0"/>
              <a:t>Participation Rates</a:t>
            </a:r>
          </a:p>
        </p:txBody>
      </p:sp>
      <p:graphicFrame>
        <p:nvGraphicFramePr>
          <p:cNvPr id="5" name="Chart 4">
            <a:extLst>
              <a:ext uri="{FF2B5EF4-FFF2-40B4-BE49-F238E27FC236}">
                <a16:creationId xmlns:a16="http://schemas.microsoft.com/office/drawing/2014/main" id="{31AF2C1D-607D-4CC8-AC9F-8DDEEA66013D}"/>
              </a:ext>
            </a:extLst>
          </p:cNvPr>
          <p:cNvGraphicFramePr>
            <a:graphicFrameLocks/>
          </p:cNvGraphicFramePr>
          <p:nvPr>
            <p:extLst>
              <p:ext uri="{D42A27DB-BD31-4B8C-83A1-F6EECF244321}">
                <p14:modId xmlns:p14="http://schemas.microsoft.com/office/powerpoint/2010/main" val="622671496"/>
              </p:ext>
            </p:extLst>
          </p:nvPr>
        </p:nvGraphicFramePr>
        <p:xfrm>
          <a:off x="838199" y="1123720"/>
          <a:ext cx="10299853" cy="5133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4282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6C86D63-D33D-485C-8A29-8909D90D99A6}"/>
              </a:ext>
            </a:extLst>
          </p:cNvPr>
          <p:cNvGrpSpPr/>
          <p:nvPr/>
        </p:nvGrpSpPr>
        <p:grpSpPr>
          <a:xfrm>
            <a:off x="314939" y="319225"/>
            <a:ext cx="2057469" cy="6247830"/>
            <a:chOff x="577176" y="305650"/>
            <a:chExt cx="2052506" cy="5524940"/>
          </a:xfrm>
        </p:grpSpPr>
        <p:sp>
          <p:nvSpPr>
            <p:cNvPr id="18462" name="Freeform 8"/>
            <p:cNvSpPr>
              <a:spLocks/>
            </p:cNvSpPr>
            <p:nvPr/>
          </p:nvSpPr>
          <p:spPr bwMode="auto">
            <a:xfrm>
              <a:off x="577176" y="305650"/>
              <a:ext cx="2052506" cy="5524940"/>
            </a:xfrm>
            <a:custGeom>
              <a:avLst/>
              <a:gdLst>
                <a:gd name="T0" fmla="*/ 691376 w 287"/>
                <a:gd name="T1" fmla="*/ 0 h 813"/>
                <a:gd name="T2" fmla="*/ 0 w 287"/>
                <a:gd name="T3" fmla="*/ 692267 h 813"/>
                <a:gd name="T4" fmla="*/ 0 w 287"/>
                <a:gd name="T5" fmla="*/ 3908425 h 813"/>
                <a:gd name="T6" fmla="*/ 1377950 w 287"/>
                <a:gd name="T7" fmla="*/ 3908425 h 813"/>
                <a:gd name="T8" fmla="*/ 1377950 w 287"/>
                <a:gd name="T9" fmla="*/ 692267 h 813"/>
                <a:gd name="T10" fmla="*/ 691376 w 287"/>
                <a:gd name="T11" fmla="*/ 0 h 8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 h="813">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D9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463" name="Oval 9"/>
            <p:cNvSpPr>
              <a:spLocks noChangeArrowheads="1"/>
            </p:cNvSpPr>
            <p:nvPr/>
          </p:nvSpPr>
          <p:spPr bwMode="auto">
            <a:xfrm>
              <a:off x="740335" y="462735"/>
              <a:ext cx="1723822" cy="1642672"/>
            </a:xfrm>
            <a:prstGeom prst="ellipse">
              <a:avLst/>
            </a:prstGeom>
            <a:solidFill>
              <a:srgbClr val="C22D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18442" name="Rectangle 39"/>
            <p:cNvSpPr>
              <a:spLocks noChangeArrowheads="1"/>
            </p:cNvSpPr>
            <p:nvPr/>
          </p:nvSpPr>
          <p:spPr bwMode="auto">
            <a:xfrm rot="3663934">
              <a:off x="522926" y="2975145"/>
              <a:ext cx="23203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5400" b="1" dirty="0">
                  <a:solidFill>
                    <a:srgbClr val="FFFFFF"/>
                  </a:solidFill>
                  <a:latin typeface="Open Sans Semibold" panose="020B0706030804020204" pitchFamily="34" charset="0"/>
                </a:rPr>
                <a:t>District</a:t>
              </a:r>
              <a:r>
                <a:rPr lang="en-US" altLang="en-US" sz="3600" b="1" dirty="0">
                  <a:solidFill>
                    <a:srgbClr val="FFFFFF"/>
                  </a:solidFill>
                  <a:latin typeface="Open Sans Semibold" panose="020B0706030804020204" pitchFamily="34" charset="0"/>
                </a:rPr>
                <a:t> </a:t>
              </a:r>
              <a:endParaRPr lang="en-US" altLang="en-US" dirty="0"/>
            </a:p>
          </p:txBody>
        </p:sp>
        <p:pic>
          <p:nvPicPr>
            <p:cNvPr id="11" name="Graphic 10" descr="Checkmark">
              <a:extLst>
                <a:ext uri="{FF2B5EF4-FFF2-40B4-BE49-F238E27FC236}">
                  <a16:creationId xmlns:a16="http://schemas.microsoft.com/office/drawing/2014/main" id="{AC32DC9C-BAFD-4E5E-8C4D-3A0D097179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3629" y="708422"/>
              <a:ext cx="1109086" cy="1052543"/>
            </a:xfrm>
            <a:prstGeom prst="rect">
              <a:avLst/>
            </a:prstGeom>
          </p:spPr>
        </p:pic>
      </p:grpSp>
      <p:sp>
        <p:nvSpPr>
          <p:cNvPr id="51" name="Rectangle 32">
            <a:extLst>
              <a:ext uri="{FF2B5EF4-FFF2-40B4-BE49-F238E27FC236}">
                <a16:creationId xmlns:a16="http://schemas.microsoft.com/office/drawing/2014/main" id="{4A41F4A0-DE4A-473A-838A-1376203D469C}"/>
              </a:ext>
            </a:extLst>
          </p:cNvPr>
          <p:cNvSpPr>
            <a:spLocks noChangeArrowheads="1"/>
          </p:cNvSpPr>
          <p:nvPr/>
        </p:nvSpPr>
        <p:spPr bwMode="auto">
          <a:xfrm>
            <a:off x="2372409" y="427445"/>
            <a:ext cx="93116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0" b="1" dirty="0">
                <a:solidFill>
                  <a:srgbClr val="000000"/>
                </a:solidFill>
                <a:latin typeface="Gotham Bold" panose="020B0604020202020204" charset="0"/>
                <a:cs typeface="Gotham Bold" panose="020B0604020202020204" charset="0"/>
              </a:rPr>
              <a:t>2021 – 2022 Benchmark Data</a:t>
            </a:r>
            <a:endParaRPr lang="en-US" altLang="en-US" sz="6000" dirty="0">
              <a:latin typeface="Gotham Bold" panose="020B0604020202020204" charset="0"/>
              <a:cs typeface="Gotham Bold" panose="020B0604020202020204" charset="0"/>
            </a:endParaRPr>
          </a:p>
        </p:txBody>
      </p:sp>
      <p:graphicFrame>
        <p:nvGraphicFramePr>
          <p:cNvPr id="2" name="Table 2">
            <a:extLst>
              <a:ext uri="{FF2B5EF4-FFF2-40B4-BE49-F238E27FC236}">
                <a16:creationId xmlns:a16="http://schemas.microsoft.com/office/drawing/2014/main" id="{D925C8EE-825F-48BC-815A-A12FC69959E3}"/>
              </a:ext>
            </a:extLst>
          </p:cNvPr>
          <p:cNvGraphicFramePr>
            <a:graphicFrameLocks noGrp="1"/>
          </p:cNvGraphicFramePr>
          <p:nvPr>
            <p:extLst>
              <p:ext uri="{D42A27DB-BD31-4B8C-83A1-F6EECF244321}">
                <p14:modId xmlns:p14="http://schemas.microsoft.com/office/powerpoint/2010/main" val="1997768035"/>
              </p:ext>
            </p:extLst>
          </p:nvPr>
        </p:nvGraphicFramePr>
        <p:xfrm>
          <a:off x="2462650" y="2301831"/>
          <a:ext cx="8981155" cy="3383280"/>
        </p:xfrm>
        <a:graphic>
          <a:graphicData uri="http://schemas.openxmlformats.org/drawingml/2006/table">
            <a:tbl>
              <a:tblPr firstRow="1" bandRow="1">
                <a:tableStyleId>{72833802-FEF1-4C79-8D5D-14CF1EAF98D9}</a:tableStyleId>
              </a:tblPr>
              <a:tblGrid>
                <a:gridCol w="3004896">
                  <a:extLst>
                    <a:ext uri="{9D8B030D-6E8A-4147-A177-3AD203B41FA5}">
                      <a16:colId xmlns:a16="http://schemas.microsoft.com/office/drawing/2014/main" val="1944073343"/>
                    </a:ext>
                  </a:extLst>
                </a:gridCol>
                <a:gridCol w="1630838">
                  <a:extLst>
                    <a:ext uri="{9D8B030D-6E8A-4147-A177-3AD203B41FA5}">
                      <a16:colId xmlns:a16="http://schemas.microsoft.com/office/drawing/2014/main" val="3963529695"/>
                    </a:ext>
                  </a:extLst>
                </a:gridCol>
                <a:gridCol w="923826">
                  <a:extLst>
                    <a:ext uri="{9D8B030D-6E8A-4147-A177-3AD203B41FA5}">
                      <a16:colId xmlns:a16="http://schemas.microsoft.com/office/drawing/2014/main" val="1337709768"/>
                    </a:ext>
                  </a:extLst>
                </a:gridCol>
                <a:gridCol w="1687398">
                  <a:extLst>
                    <a:ext uri="{9D8B030D-6E8A-4147-A177-3AD203B41FA5}">
                      <a16:colId xmlns:a16="http://schemas.microsoft.com/office/drawing/2014/main" val="660214167"/>
                    </a:ext>
                  </a:extLst>
                </a:gridCol>
                <a:gridCol w="1734197">
                  <a:extLst>
                    <a:ext uri="{9D8B030D-6E8A-4147-A177-3AD203B41FA5}">
                      <a16:colId xmlns:a16="http://schemas.microsoft.com/office/drawing/2014/main" val="3129293492"/>
                    </a:ext>
                  </a:extLst>
                </a:gridCol>
              </a:tblGrid>
              <a:tr h="370840">
                <a:tc>
                  <a:txBody>
                    <a:bodyPr/>
                    <a:lstStyle/>
                    <a:p>
                      <a:pPr algn="ctr"/>
                      <a:r>
                        <a:rPr lang="en-US" sz="3200" dirty="0"/>
                        <a:t>Subject</a:t>
                      </a:r>
                    </a:p>
                  </a:txBody>
                  <a:tcPr/>
                </a:tc>
                <a:tc>
                  <a:txBody>
                    <a:bodyPr/>
                    <a:lstStyle/>
                    <a:p>
                      <a:pPr algn="ctr"/>
                      <a:r>
                        <a:rPr lang="en-US" sz="3200" dirty="0"/>
                        <a:t>BM1</a:t>
                      </a:r>
                    </a:p>
                    <a:p>
                      <a:pPr algn="ctr"/>
                      <a:r>
                        <a:rPr lang="en-US" sz="3200" dirty="0"/>
                        <a:t>21 - 22</a:t>
                      </a:r>
                    </a:p>
                  </a:txBody>
                  <a:tcPr/>
                </a:tc>
                <a:tc>
                  <a:txBody>
                    <a:bodyPr/>
                    <a:lstStyle/>
                    <a:p>
                      <a:pPr algn="ctr"/>
                      <a:endParaRPr lang="en-US" sz="3200" dirty="0"/>
                    </a:p>
                  </a:txBody>
                  <a:tcPr/>
                </a:tc>
                <a:tc>
                  <a:txBody>
                    <a:bodyPr/>
                    <a:lstStyle/>
                    <a:p>
                      <a:pPr algn="ctr"/>
                      <a:r>
                        <a:rPr lang="en-US" sz="3200" dirty="0"/>
                        <a:t>BM2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21 - 22</a:t>
                      </a:r>
                    </a:p>
                  </a:txBody>
                  <a:tcPr/>
                </a:tc>
                <a:tc>
                  <a:txBody>
                    <a:bodyPr/>
                    <a:lstStyle/>
                    <a:p>
                      <a:pPr algn="ctr"/>
                      <a:r>
                        <a:rPr lang="en-US" sz="3200" dirty="0"/>
                        <a:t>% of Change</a:t>
                      </a:r>
                    </a:p>
                  </a:txBody>
                  <a:tcPr/>
                </a:tc>
                <a:extLst>
                  <a:ext uri="{0D108BD9-81ED-4DB2-BD59-A6C34878D82A}">
                    <a16:rowId xmlns:a16="http://schemas.microsoft.com/office/drawing/2014/main" val="3590793739"/>
                  </a:ext>
                </a:extLst>
              </a:tr>
              <a:tr h="0">
                <a:tc>
                  <a:txBody>
                    <a:bodyPr/>
                    <a:lstStyle/>
                    <a:p>
                      <a:pPr algn="ctr"/>
                      <a:r>
                        <a:rPr lang="en-US" sz="3200" dirty="0"/>
                        <a:t>English </a:t>
                      </a:r>
                      <a:endParaRPr lang="en-US" sz="3200" dirty="0">
                        <a:solidFill>
                          <a:schemeClr val="bg1"/>
                        </a:solidFill>
                      </a:endParaRPr>
                    </a:p>
                  </a:txBody>
                  <a:tcPr anchor="ctr"/>
                </a:tc>
                <a:tc>
                  <a:txBody>
                    <a:bodyPr/>
                    <a:lstStyle/>
                    <a:p>
                      <a:pPr algn="ctr"/>
                      <a:r>
                        <a:rPr lang="en-US" sz="3200" dirty="0">
                          <a:effectLst/>
                        </a:rPr>
                        <a:t>19.2%</a:t>
                      </a:r>
                      <a:endParaRPr lang="en-US" sz="3200" b="1" dirty="0">
                        <a:effectLs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effectLst/>
                        </a:rPr>
                        <a:t>24.1%</a:t>
                      </a:r>
                      <a:endParaRPr lang="en-US" sz="3200" b="1" dirty="0">
                        <a:effectLst/>
                      </a:endParaRPr>
                    </a:p>
                  </a:txBody>
                  <a:tcPr/>
                </a:tc>
                <a:tc>
                  <a:txBody>
                    <a:bodyPr/>
                    <a:lstStyle/>
                    <a:p>
                      <a:pPr algn="ctr"/>
                      <a:r>
                        <a:rPr lang="en-US" sz="3200" b="1" dirty="0">
                          <a:effectLst/>
                        </a:rPr>
                        <a:t>+ 4.9</a:t>
                      </a:r>
                    </a:p>
                  </a:txBody>
                  <a:tcPr/>
                </a:tc>
                <a:extLst>
                  <a:ext uri="{0D108BD9-81ED-4DB2-BD59-A6C34878D82A}">
                    <a16:rowId xmlns:a16="http://schemas.microsoft.com/office/drawing/2014/main" val="271284753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Mathematics</a:t>
                      </a:r>
                      <a:endParaRPr lang="en-US" sz="3200" dirty="0">
                        <a:solidFill>
                          <a:schemeClr val="bg1"/>
                        </a:solidFill>
                      </a:endParaRPr>
                    </a:p>
                  </a:txBody>
                  <a:tcPr>
                    <a:solidFill>
                      <a:schemeClr val="accent2">
                        <a:lumMod val="20000"/>
                        <a:lumOff val="80000"/>
                      </a:schemeClr>
                    </a:solidFill>
                  </a:tcPr>
                </a:tc>
                <a:tc>
                  <a:txBody>
                    <a:bodyPr/>
                    <a:lstStyle/>
                    <a:p>
                      <a:pPr algn="ctr"/>
                      <a:r>
                        <a:rPr lang="en-US" sz="3200" dirty="0"/>
                        <a:t>17.8%</a:t>
                      </a:r>
                      <a:endParaRPr lang="en-US" sz="3200" b="0" i="1" dirty="0"/>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solidFill>
                      <a:schemeClr val="accent2">
                        <a:lumMod val="20000"/>
                        <a:lumOff val="80000"/>
                      </a:schemeClr>
                    </a:solidFill>
                  </a:tcPr>
                </a:tc>
                <a:tc>
                  <a:txBody>
                    <a:bodyPr/>
                    <a:lstStyle/>
                    <a:p>
                      <a:pPr algn="ctr"/>
                      <a:r>
                        <a:rPr lang="en-US" sz="3200" dirty="0"/>
                        <a:t>20.2%</a:t>
                      </a:r>
                      <a:endParaRPr lang="en-US" sz="3200" b="0" i="1" dirty="0"/>
                    </a:p>
                  </a:txBody>
                  <a:tcPr>
                    <a:solidFill>
                      <a:schemeClr val="accent2">
                        <a:lumMod val="20000"/>
                        <a:lumOff val="80000"/>
                      </a:schemeClr>
                    </a:solidFill>
                  </a:tcPr>
                </a:tc>
                <a:tc>
                  <a:txBody>
                    <a:bodyPr/>
                    <a:lstStyle/>
                    <a:p>
                      <a:pPr algn="ctr"/>
                      <a:r>
                        <a:rPr lang="en-US" sz="3200" b="1" i="0" dirty="0"/>
                        <a:t>+ 2.4</a:t>
                      </a:r>
                    </a:p>
                  </a:txBody>
                  <a:tcPr>
                    <a:solidFill>
                      <a:schemeClr val="accent2">
                        <a:lumMod val="20000"/>
                        <a:lumOff val="80000"/>
                      </a:schemeClr>
                    </a:solidFill>
                  </a:tcPr>
                </a:tc>
                <a:extLst>
                  <a:ext uri="{0D108BD9-81ED-4DB2-BD59-A6C34878D82A}">
                    <a16:rowId xmlns:a16="http://schemas.microsoft.com/office/drawing/2014/main" val="1932691948"/>
                  </a:ext>
                </a:extLst>
              </a:tr>
              <a:tr h="370840">
                <a:tc>
                  <a:txBody>
                    <a:bodyPr/>
                    <a:lstStyle/>
                    <a:p>
                      <a:pPr algn="ctr"/>
                      <a:r>
                        <a:rPr lang="en-US" sz="3200" dirty="0"/>
                        <a:t>Science</a:t>
                      </a:r>
                      <a:endParaRPr lang="en-US" sz="3200" dirty="0">
                        <a:solidFill>
                          <a:schemeClr val="bg1"/>
                        </a:solidFill>
                      </a:endParaRPr>
                    </a:p>
                  </a:txBody>
                  <a:tcPr anchor="ctr"/>
                </a:tc>
                <a:tc>
                  <a:txBody>
                    <a:bodyPr/>
                    <a:lstStyle/>
                    <a:p>
                      <a:pPr algn="ctr"/>
                      <a:r>
                        <a:rPr lang="en-US" sz="3200" dirty="0"/>
                        <a:t>30.1%</a:t>
                      </a:r>
                      <a:endParaRPr lang="en-US" sz="32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tc>
                <a:tc>
                  <a:txBody>
                    <a:bodyPr/>
                    <a:lstStyle/>
                    <a:p>
                      <a:pPr algn="ctr"/>
                      <a:r>
                        <a:rPr lang="en-US" sz="3200" dirty="0"/>
                        <a:t>31.6%</a:t>
                      </a:r>
                      <a:endParaRPr lang="en-US" sz="3200" b="1" dirty="0"/>
                    </a:p>
                  </a:txBody>
                  <a:tcPr/>
                </a:tc>
                <a:tc>
                  <a:txBody>
                    <a:bodyPr/>
                    <a:lstStyle/>
                    <a:p>
                      <a:pPr algn="ctr"/>
                      <a:r>
                        <a:rPr lang="en-US" sz="3200" b="1" dirty="0"/>
                        <a:t>+ 1.5</a:t>
                      </a:r>
                    </a:p>
                  </a:txBody>
                  <a:tcPr/>
                </a:tc>
                <a:extLst>
                  <a:ext uri="{0D108BD9-81ED-4DB2-BD59-A6C34878D82A}">
                    <a16:rowId xmlns:a16="http://schemas.microsoft.com/office/drawing/2014/main" val="4288588485"/>
                  </a:ext>
                </a:extLst>
              </a:tr>
              <a:tr h="370840">
                <a:tc>
                  <a:txBody>
                    <a:bodyPr/>
                    <a:lstStyle/>
                    <a:p>
                      <a:pPr algn="ctr"/>
                      <a:r>
                        <a:rPr lang="en-US" sz="3200" dirty="0"/>
                        <a:t>History</a:t>
                      </a:r>
                      <a:endParaRPr lang="en-US" sz="3200" dirty="0">
                        <a:solidFill>
                          <a:schemeClr val="bg1"/>
                        </a:solidFill>
                      </a:endParaRPr>
                    </a:p>
                  </a:txBody>
                  <a:tcPr anchor="ctr">
                    <a:solidFill>
                      <a:schemeClr val="accent2">
                        <a:lumMod val="20000"/>
                        <a:lumOff val="80000"/>
                      </a:schemeClr>
                    </a:solidFill>
                  </a:tcPr>
                </a:tc>
                <a:tc>
                  <a:txBody>
                    <a:bodyPr/>
                    <a:lstStyle/>
                    <a:p>
                      <a:pPr algn="ctr"/>
                      <a:r>
                        <a:rPr lang="en-US" sz="3200" dirty="0">
                          <a:effectLst/>
                        </a:rPr>
                        <a:t>23.4%</a:t>
                      </a:r>
                      <a:endParaRPr lang="en-US" sz="3200" b="1" dirty="0">
                        <a:effectLst/>
                      </a:endParaRPr>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outerShdw blurRad="38100" dist="38100" dir="2700000" algn="tl">
                              <a:srgbClr val="000000">
                                <a:alpha val="43137"/>
                              </a:srgbClr>
                            </a:outerShdw>
                          </a:effectLst>
                          <a:sym typeface="Wingdings 3" panose="05040102010807070707" pitchFamily="18" charset="2"/>
                        </a:rPr>
                        <a:t></a:t>
                      </a:r>
                      <a:endParaRPr lang="en-US" sz="3200" dirty="0">
                        <a:solidFill>
                          <a:schemeClr val="bg1"/>
                        </a:solidFill>
                        <a:effectLst>
                          <a:outerShdw blurRad="38100" dist="38100" dir="2700000" algn="tl">
                            <a:srgbClr val="000000">
                              <a:alpha val="43137"/>
                            </a:srgbClr>
                          </a:outerShdw>
                        </a:effectLst>
                      </a:endParaRPr>
                    </a:p>
                  </a:txBody>
                  <a:tcPr>
                    <a:solidFill>
                      <a:schemeClr val="accent2">
                        <a:lumMod val="20000"/>
                        <a:lumOff val="80000"/>
                      </a:schemeClr>
                    </a:solidFill>
                  </a:tcPr>
                </a:tc>
                <a:tc>
                  <a:txBody>
                    <a:bodyPr/>
                    <a:lstStyle/>
                    <a:p>
                      <a:pPr algn="ctr"/>
                      <a:r>
                        <a:rPr lang="en-US" sz="3200" dirty="0">
                          <a:effectLst/>
                        </a:rPr>
                        <a:t>30.6%</a:t>
                      </a:r>
                      <a:endParaRPr lang="en-US" sz="3200" b="1" dirty="0">
                        <a:effectLst/>
                      </a:endParaRPr>
                    </a:p>
                  </a:txBody>
                  <a:tcPr>
                    <a:solidFill>
                      <a:schemeClr val="accent2">
                        <a:lumMod val="20000"/>
                        <a:lumOff val="80000"/>
                      </a:schemeClr>
                    </a:solidFill>
                  </a:tcPr>
                </a:tc>
                <a:tc>
                  <a:txBody>
                    <a:bodyPr/>
                    <a:lstStyle/>
                    <a:p>
                      <a:pPr algn="ctr"/>
                      <a:r>
                        <a:rPr lang="en-US" sz="3200" b="1" dirty="0">
                          <a:effectLst/>
                        </a:rPr>
                        <a:t>+7.2</a:t>
                      </a:r>
                    </a:p>
                  </a:txBody>
                  <a:tcPr>
                    <a:solidFill>
                      <a:schemeClr val="accent2">
                        <a:lumMod val="20000"/>
                        <a:lumOff val="80000"/>
                      </a:schemeClr>
                    </a:solidFill>
                  </a:tcPr>
                </a:tc>
                <a:extLst>
                  <a:ext uri="{0D108BD9-81ED-4DB2-BD59-A6C34878D82A}">
                    <a16:rowId xmlns:a16="http://schemas.microsoft.com/office/drawing/2014/main" val="1964676406"/>
                  </a:ext>
                </a:extLst>
              </a:tr>
            </a:tbl>
          </a:graphicData>
        </a:graphic>
      </p:graphicFrame>
      <p:sp>
        <p:nvSpPr>
          <p:cNvPr id="3" name="Rectangle 2">
            <a:extLst>
              <a:ext uri="{FF2B5EF4-FFF2-40B4-BE49-F238E27FC236}">
                <a16:creationId xmlns:a16="http://schemas.microsoft.com/office/drawing/2014/main" id="{D2FFBDC9-8D81-4415-8E54-504D79C356DD}"/>
              </a:ext>
            </a:extLst>
          </p:cNvPr>
          <p:cNvSpPr/>
          <p:nvPr/>
        </p:nvSpPr>
        <p:spPr>
          <a:xfrm>
            <a:off x="2372409" y="1397532"/>
            <a:ext cx="3978653"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PROFICIENCY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996176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2021color">
      <a:dk1>
        <a:srgbClr val="262626"/>
      </a:dk1>
      <a:lt1>
        <a:sysClr val="window" lastClr="FFFFFF"/>
      </a:lt1>
      <a:dk2>
        <a:srgbClr val="323F4F"/>
      </a:dk2>
      <a:lt2>
        <a:srgbClr val="E7E6E6"/>
      </a:lt2>
      <a:accent1>
        <a:srgbClr val="008ECC"/>
      </a:accent1>
      <a:accent2>
        <a:srgbClr val="FF582D"/>
      </a:accent2>
      <a:accent3>
        <a:srgbClr val="BB004B"/>
      </a:accent3>
      <a:accent4>
        <a:srgbClr val="00873A"/>
      </a:accent4>
      <a:accent5>
        <a:srgbClr val="52ACAA"/>
      </a:accent5>
      <a:accent6>
        <a:srgbClr val="CA9C2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2021CNA</Template>
  <TotalTime>0</TotalTime>
  <Words>2215</Words>
  <Application>Microsoft Macintosh PowerPoint</Application>
  <PresentationFormat>Widescreen</PresentationFormat>
  <Paragraphs>488</Paragraphs>
  <Slides>48</Slides>
  <Notes>37</Notes>
  <HiddenSlides>12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Gotham</vt:lpstr>
      <vt:lpstr>Gotham Regular</vt:lpstr>
      <vt:lpstr>Gotham Medium Regular</vt:lpstr>
      <vt:lpstr>arial</vt:lpstr>
      <vt:lpstr>Open Sans SemiBold</vt:lpstr>
      <vt:lpstr>Courier New</vt:lpstr>
      <vt:lpstr>Calibri</vt:lpstr>
      <vt:lpstr>Wingdings</vt:lpstr>
      <vt:lpstr>Arial Narrow</vt:lpstr>
      <vt:lpstr>Wingdings 3</vt:lpstr>
      <vt:lpstr>arial</vt:lpstr>
      <vt:lpstr>Gotham Light</vt:lpstr>
      <vt:lpstr>Gotham Bold</vt:lpstr>
      <vt:lpstr>Times New Roman</vt:lpstr>
      <vt:lpstr>Office Theme</vt:lpstr>
      <vt:lpstr>2021 Benchmark Assessment 2</vt:lpstr>
      <vt:lpstr>Vision, Mission, and Goals</vt:lpstr>
      <vt:lpstr>PowerPoint Presentation</vt:lpstr>
      <vt:lpstr> </vt:lpstr>
      <vt:lpstr>PowerPoint Presentation</vt:lpstr>
      <vt:lpstr>PowerPoint Presentation</vt:lpstr>
      <vt:lpstr>Benchmark Two (2) Participation Rates</vt:lpstr>
      <vt:lpstr>Participation Rates</vt:lpstr>
      <vt:lpstr>PowerPoint Presentation</vt:lpstr>
      <vt:lpstr>ELA Proficiency</vt:lpstr>
      <vt:lpstr>PowerPoint Presentation</vt:lpstr>
      <vt:lpstr>Proficiency</vt:lpstr>
      <vt:lpstr>PowerPoint Presentation</vt:lpstr>
      <vt:lpstr>PowerPoint Presentation</vt:lpstr>
      <vt:lpstr>Science Proficiency</vt:lpstr>
      <vt:lpstr>PowerPoint Presentation</vt:lpstr>
      <vt:lpstr>High School Proficiency</vt:lpstr>
      <vt:lpstr>PowerPoint Presentation</vt:lpstr>
      <vt:lpstr>Subgroup Population</vt:lpstr>
      <vt:lpstr>ENGLISH PROFICIENCY</vt:lpstr>
      <vt:lpstr>MATHEMATICS PROFICIENCY</vt:lpstr>
      <vt:lpstr>US HISTORY PROFICIENCY</vt:lpstr>
      <vt:lpstr>SCIENCE PROFICIENCY</vt:lpstr>
      <vt:lpstr>International Baccalaureate (IB)</vt:lpstr>
      <vt:lpstr>International Baccalaureate (IB)</vt:lpstr>
      <vt:lpstr>International Baccalaureate (IB)</vt:lpstr>
      <vt:lpstr>Academic and Performing Arts Complex (APAC)</vt:lpstr>
      <vt:lpstr>Academic and Performing Arts Complex (APAC)</vt:lpstr>
      <vt:lpstr>Academic and Performing Arts Complex (APAC)</vt:lpstr>
      <vt:lpstr>Low Performing Standards</vt:lpstr>
      <vt:lpstr>ELA - Low Performing Standards (Elementary) </vt:lpstr>
      <vt:lpstr>ELA - Low Preforming Standards (Secondary) </vt:lpstr>
      <vt:lpstr>7th Grade ELA Item Analysis – RL.7.1</vt:lpstr>
      <vt:lpstr>7th Grade ELA Item Analysis – RL.7.1</vt:lpstr>
      <vt:lpstr>7th Grade ELA Item Analysis – RL.7.1</vt:lpstr>
      <vt:lpstr>Math - Low Performing Standards (Elementary) </vt:lpstr>
      <vt:lpstr>5th  Grade Math Item Analysis – 5.NF.2</vt:lpstr>
      <vt:lpstr>Math - Low Performing Standards (Secondary) </vt:lpstr>
      <vt:lpstr>6th Grade Math Item Analysis – 6.RP.3 </vt:lpstr>
      <vt:lpstr>Science/History - Low Performing Standards </vt:lpstr>
      <vt:lpstr>8th Grade Science Item Analysis – E.8.10.3</vt:lpstr>
      <vt:lpstr>PowerPoint Presentation</vt:lpstr>
      <vt:lpstr>PowerPoint Presentation</vt:lpstr>
      <vt:lpstr>PowerPoint Presentation</vt:lpstr>
      <vt:lpstr>PowerPoint Presentation</vt:lpstr>
      <vt:lpstr>Next Steps Towards Proficiency </vt:lpstr>
      <vt:lpstr>Next Steps Towards Proficiency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2020-05-19T18:14:32Z</dcterms:created>
  <dcterms:modified xsi:type="dcterms:W3CDTF">2022-01-17T02:45:26Z</dcterms:modified>
</cp:coreProperties>
</file>